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06" r:id="rId2"/>
    <p:sldId id="489" r:id="rId3"/>
    <p:sldId id="552" r:id="rId4"/>
    <p:sldId id="553" r:id="rId5"/>
    <p:sldId id="554" r:id="rId6"/>
    <p:sldId id="532" r:id="rId7"/>
    <p:sldId id="531" r:id="rId8"/>
    <p:sldId id="533" r:id="rId9"/>
    <p:sldId id="534" r:id="rId10"/>
    <p:sldId id="535" r:id="rId11"/>
    <p:sldId id="536" r:id="rId12"/>
    <p:sldId id="537" r:id="rId13"/>
    <p:sldId id="538" r:id="rId14"/>
    <p:sldId id="539" r:id="rId15"/>
    <p:sldId id="540" r:id="rId16"/>
    <p:sldId id="541" r:id="rId17"/>
    <p:sldId id="542" r:id="rId18"/>
    <p:sldId id="543" r:id="rId19"/>
    <p:sldId id="544" r:id="rId20"/>
    <p:sldId id="545" r:id="rId21"/>
    <p:sldId id="546" r:id="rId22"/>
    <p:sldId id="547" r:id="rId23"/>
    <p:sldId id="548" r:id="rId24"/>
    <p:sldId id="549" r:id="rId25"/>
    <p:sldId id="550" r:id="rId26"/>
    <p:sldId id="551" r:id="rId27"/>
    <p:sldId id="530" r:id="rId28"/>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311ECB-F732-4AD5-84F0-A4F04BBCB81A}" v="10" dt="2024-03-22T00:25:36.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03" autoAdjust="0"/>
    <p:restoredTop sz="95815" autoAdjust="0"/>
  </p:normalViewPr>
  <p:slideViewPr>
    <p:cSldViewPr>
      <p:cViewPr>
        <p:scale>
          <a:sx n="80" d="100"/>
          <a:sy n="80" d="100"/>
        </p:scale>
        <p:origin x="384" y="-228"/>
      </p:cViewPr>
      <p:guideLst>
        <p:guide orient="horz" pos="2160"/>
        <p:guide pos="2880"/>
      </p:guideLst>
    </p:cSldViewPr>
  </p:slideViewPr>
  <p:outlineViewPr>
    <p:cViewPr>
      <p:scale>
        <a:sx n="33" d="100"/>
        <a:sy n="33" d="100"/>
      </p:scale>
      <p:origin x="0" y="288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Jason" userId="a3e0dc8b-599a-431f-afe8-7083bbbf8682" providerId="ADAL" clId="{9EDCD865-3DB3-40FE-A332-558B21B05B18}"/>
    <pc:docChg chg="undo redo custSel addSld delSld modSld sldOrd">
      <pc:chgData name="Jones, Jason" userId="a3e0dc8b-599a-431f-afe8-7083bbbf8682" providerId="ADAL" clId="{9EDCD865-3DB3-40FE-A332-558B21B05B18}" dt="2024-02-27T14:42:26.512" v="3365" actId="1076"/>
      <pc:docMkLst>
        <pc:docMk/>
      </pc:docMkLst>
      <pc:sldChg chg="modSp mod">
        <pc:chgData name="Jones, Jason" userId="a3e0dc8b-599a-431f-afe8-7083bbbf8682" providerId="ADAL" clId="{9EDCD865-3DB3-40FE-A332-558B21B05B18}" dt="2024-02-27T01:25:57.803" v="13" actId="1076"/>
        <pc:sldMkLst>
          <pc:docMk/>
          <pc:sldMk cId="3805148178" sldId="406"/>
        </pc:sldMkLst>
        <pc:spChg chg="mod">
          <ac:chgData name="Jones, Jason" userId="a3e0dc8b-599a-431f-afe8-7083bbbf8682" providerId="ADAL" clId="{9EDCD865-3DB3-40FE-A332-558B21B05B18}" dt="2024-02-27T01:25:57.803" v="13" actId="1076"/>
          <ac:spMkLst>
            <pc:docMk/>
            <pc:sldMk cId="3805148178" sldId="406"/>
            <ac:spMk id="6" creationId="{00000000-0000-0000-0000-000000000000}"/>
          </ac:spMkLst>
        </pc:spChg>
      </pc:sldChg>
      <pc:sldChg chg="addSp delSp modSp mod">
        <pc:chgData name="Jones, Jason" userId="a3e0dc8b-599a-431f-afe8-7083bbbf8682" providerId="ADAL" clId="{9EDCD865-3DB3-40FE-A332-558B21B05B18}" dt="2024-02-27T12:20:33.336" v="2736" actId="20577"/>
        <pc:sldMkLst>
          <pc:docMk/>
          <pc:sldMk cId="1781809302" sldId="530"/>
        </pc:sldMkLst>
        <pc:spChg chg="mod">
          <ac:chgData name="Jones, Jason" userId="a3e0dc8b-599a-431f-afe8-7083bbbf8682" providerId="ADAL" clId="{9EDCD865-3DB3-40FE-A332-558B21B05B18}" dt="2024-02-27T12:18:11.434" v="2666" actId="20577"/>
          <ac:spMkLst>
            <pc:docMk/>
            <pc:sldMk cId="1781809302" sldId="530"/>
            <ac:spMk id="3" creationId="{00000000-0000-0000-0000-000000000000}"/>
          </ac:spMkLst>
        </pc:spChg>
        <pc:spChg chg="add del mod">
          <ac:chgData name="Jones, Jason" userId="a3e0dc8b-599a-431f-afe8-7083bbbf8682" providerId="ADAL" clId="{9EDCD865-3DB3-40FE-A332-558B21B05B18}" dt="2024-02-27T01:31:35.167" v="152"/>
          <ac:spMkLst>
            <pc:docMk/>
            <pc:sldMk cId="1781809302" sldId="530"/>
            <ac:spMk id="5" creationId="{36B7242D-3F0A-3A57-6624-9FF9191D1E28}"/>
          </ac:spMkLst>
        </pc:spChg>
        <pc:spChg chg="add mod">
          <ac:chgData name="Jones, Jason" userId="a3e0dc8b-599a-431f-afe8-7083bbbf8682" providerId="ADAL" clId="{9EDCD865-3DB3-40FE-A332-558B21B05B18}" dt="2024-02-27T12:20:13.688" v="2733" actId="1076"/>
          <ac:spMkLst>
            <pc:docMk/>
            <pc:sldMk cId="1781809302" sldId="530"/>
            <ac:spMk id="6" creationId="{2E6E8D65-50BF-F881-9581-5462B7020ABF}"/>
          </ac:spMkLst>
        </pc:spChg>
        <pc:spChg chg="add mod">
          <ac:chgData name="Jones, Jason" userId="a3e0dc8b-599a-431f-afe8-7083bbbf8682" providerId="ADAL" clId="{9EDCD865-3DB3-40FE-A332-558B21B05B18}" dt="2024-02-27T12:18:50.525" v="2674" actId="14100"/>
          <ac:spMkLst>
            <pc:docMk/>
            <pc:sldMk cId="1781809302" sldId="530"/>
            <ac:spMk id="7" creationId="{2748469D-D38E-C25A-F812-1C9F39626DED}"/>
          </ac:spMkLst>
        </pc:spChg>
        <pc:spChg chg="add mod">
          <ac:chgData name="Jones, Jason" userId="a3e0dc8b-599a-431f-afe8-7083bbbf8682" providerId="ADAL" clId="{9EDCD865-3DB3-40FE-A332-558B21B05B18}" dt="2024-02-27T12:20:33.336" v="2736" actId="20577"/>
          <ac:spMkLst>
            <pc:docMk/>
            <pc:sldMk cId="1781809302" sldId="530"/>
            <ac:spMk id="8" creationId="{D2B368FD-1655-2071-AF2D-B6AF0DE4C320}"/>
          </ac:spMkLst>
        </pc:spChg>
      </pc:sldChg>
      <pc:sldChg chg="addSp modSp new mod">
        <pc:chgData name="Jones, Jason" userId="a3e0dc8b-599a-431f-afe8-7083bbbf8682" providerId="ADAL" clId="{9EDCD865-3DB3-40FE-A332-558B21B05B18}" dt="2024-02-27T11:40:14.029" v="402" actId="1076"/>
        <pc:sldMkLst>
          <pc:docMk/>
          <pc:sldMk cId="3283199423" sldId="531"/>
        </pc:sldMkLst>
        <pc:spChg chg="mod">
          <ac:chgData name="Jones, Jason" userId="a3e0dc8b-599a-431f-afe8-7083bbbf8682" providerId="ADAL" clId="{9EDCD865-3DB3-40FE-A332-558B21B05B18}" dt="2024-02-27T01:37:40.026" v="231" actId="20577"/>
          <ac:spMkLst>
            <pc:docMk/>
            <pc:sldMk cId="3283199423" sldId="531"/>
            <ac:spMk id="2" creationId="{A9957515-2BB2-B58C-3C16-B26D74BDCB1C}"/>
          </ac:spMkLst>
        </pc:spChg>
        <pc:picChg chg="add mod modCrop">
          <ac:chgData name="Jones, Jason" userId="a3e0dc8b-599a-431f-afe8-7083bbbf8682" providerId="ADAL" clId="{9EDCD865-3DB3-40FE-A332-558B21B05B18}" dt="2024-02-27T11:40:14.029" v="402" actId="1076"/>
          <ac:picMkLst>
            <pc:docMk/>
            <pc:sldMk cId="3283199423" sldId="531"/>
            <ac:picMk id="4" creationId="{AF693EBB-3931-8382-25B3-3698A466182C}"/>
          </ac:picMkLst>
        </pc:picChg>
      </pc:sldChg>
      <pc:sldChg chg="addSp modSp new mod">
        <pc:chgData name="Jones, Jason" userId="a3e0dc8b-599a-431f-afe8-7083bbbf8682" providerId="ADAL" clId="{9EDCD865-3DB3-40FE-A332-558B21B05B18}" dt="2024-02-27T11:40:01.451" v="401" actId="1076"/>
        <pc:sldMkLst>
          <pc:docMk/>
          <pc:sldMk cId="3568520007" sldId="532"/>
        </pc:sldMkLst>
        <pc:spChg chg="mod">
          <ac:chgData name="Jones, Jason" userId="a3e0dc8b-599a-431f-afe8-7083bbbf8682" providerId="ADAL" clId="{9EDCD865-3DB3-40FE-A332-558B21B05B18}" dt="2024-02-27T01:36:23.107" v="197" actId="20577"/>
          <ac:spMkLst>
            <pc:docMk/>
            <pc:sldMk cId="3568520007" sldId="532"/>
            <ac:spMk id="2" creationId="{27FA00A8-534C-5595-F3D0-FFFFED3FFB0C}"/>
          </ac:spMkLst>
        </pc:spChg>
        <pc:picChg chg="add mod modCrop">
          <ac:chgData name="Jones, Jason" userId="a3e0dc8b-599a-431f-afe8-7083bbbf8682" providerId="ADAL" clId="{9EDCD865-3DB3-40FE-A332-558B21B05B18}" dt="2024-02-27T11:40:01.451" v="401" actId="1076"/>
          <ac:picMkLst>
            <pc:docMk/>
            <pc:sldMk cId="3568520007" sldId="532"/>
            <ac:picMk id="5" creationId="{670DD4E9-0EDE-D662-9D09-00C996E6E8A1}"/>
          </ac:picMkLst>
        </pc:picChg>
      </pc:sldChg>
      <pc:sldChg chg="addSp modSp new mod">
        <pc:chgData name="Jones, Jason" userId="a3e0dc8b-599a-431f-afe8-7083bbbf8682" providerId="ADAL" clId="{9EDCD865-3DB3-40FE-A332-558B21B05B18}" dt="2024-02-27T01:40:38.574" v="265" actId="20577"/>
        <pc:sldMkLst>
          <pc:docMk/>
          <pc:sldMk cId="658478053" sldId="533"/>
        </pc:sldMkLst>
        <pc:spChg chg="mod">
          <ac:chgData name="Jones, Jason" userId="a3e0dc8b-599a-431f-afe8-7083bbbf8682" providerId="ADAL" clId="{9EDCD865-3DB3-40FE-A332-558B21B05B18}" dt="2024-02-27T01:40:38.574" v="265" actId="20577"/>
          <ac:spMkLst>
            <pc:docMk/>
            <pc:sldMk cId="658478053" sldId="533"/>
            <ac:spMk id="2" creationId="{756BD57B-1F78-76CD-7E18-45BCF4465025}"/>
          </ac:spMkLst>
        </pc:spChg>
        <pc:picChg chg="add mod modCrop">
          <ac:chgData name="Jones, Jason" userId="a3e0dc8b-599a-431f-afe8-7083bbbf8682" providerId="ADAL" clId="{9EDCD865-3DB3-40FE-A332-558B21B05B18}" dt="2024-02-27T01:39:34.256" v="238" actId="1076"/>
          <ac:picMkLst>
            <pc:docMk/>
            <pc:sldMk cId="658478053" sldId="533"/>
            <ac:picMk id="4" creationId="{22DE4EBB-5FC0-5396-9557-77A6ACD4D4C4}"/>
          </ac:picMkLst>
        </pc:picChg>
      </pc:sldChg>
      <pc:sldChg chg="addSp modSp new mod">
        <pc:chgData name="Jones, Jason" userId="a3e0dc8b-599a-431f-afe8-7083bbbf8682" providerId="ADAL" clId="{9EDCD865-3DB3-40FE-A332-558B21B05B18}" dt="2024-02-27T11:42:14.096" v="435" actId="20577"/>
        <pc:sldMkLst>
          <pc:docMk/>
          <pc:sldMk cId="1401932788" sldId="534"/>
        </pc:sldMkLst>
        <pc:spChg chg="mod">
          <ac:chgData name="Jones, Jason" userId="a3e0dc8b-599a-431f-afe8-7083bbbf8682" providerId="ADAL" clId="{9EDCD865-3DB3-40FE-A332-558B21B05B18}" dt="2024-02-27T11:42:14.096" v="435" actId="20577"/>
          <ac:spMkLst>
            <pc:docMk/>
            <pc:sldMk cId="1401932788" sldId="534"/>
            <ac:spMk id="2" creationId="{FBCDC0A0-6F33-8FCD-6BC4-1362D2C4347C}"/>
          </ac:spMkLst>
        </pc:spChg>
        <pc:picChg chg="add mod modCrop">
          <ac:chgData name="Jones, Jason" userId="a3e0dc8b-599a-431f-afe8-7083bbbf8682" providerId="ADAL" clId="{9EDCD865-3DB3-40FE-A332-558B21B05B18}" dt="2024-02-27T11:28:00.880" v="278" actId="1076"/>
          <ac:picMkLst>
            <pc:docMk/>
            <pc:sldMk cId="1401932788" sldId="534"/>
            <ac:picMk id="4" creationId="{8AF631FD-A11C-7B49-0F5B-8728C5ECB471}"/>
          </ac:picMkLst>
        </pc:picChg>
      </pc:sldChg>
      <pc:sldChg chg="del">
        <pc:chgData name="Jones, Jason" userId="a3e0dc8b-599a-431f-afe8-7083bbbf8682" providerId="ADAL" clId="{9EDCD865-3DB3-40FE-A332-558B21B05B18}" dt="2024-02-27T01:25:29.170" v="0" actId="47"/>
        <pc:sldMkLst>
          <pc:docMk/>
          <pc:sldMk cId="2723841344" sldId="534"/>
        </pc:sldMkLst>
      </pc:sldChg>
      <pc:sldChg chg="del">
        <pc:chgData name="Jones, Jason" userId="a3e0dc8b-599a-431f-afe8-7083bbbf8682" providerId="ADAL" clId="{9EDCD865-3DB3-40FE-A332-558B21B05B18}" dt="2024-02-27T01:26:09.799" v="14" actId="47"/>
        <pc:sldMkLst>
          <pc:docMk/>
          <pc:sldMk cId="609932036" sldId="535"/>
        </pc:sldMkLst>
      </pc:sldChg>
      <pc:sldChg chg="addSp modSp new mod">
        <pc:chgData name="Jones, Jason" userId="a3e0dc8b-599a-431f-afe8-7083bbbf8682" providerId="ADAL" clId="{9EDCD865-3DB3-40FE-A332-558B21B05B18}" dt="2024-02-27T11:45:36.107" v="663" actId="20577"/>
        <pc:sldMkLst>
          <pc:docMk/>
          <pc:sldMk cId="2124858033" sldId="535"/>
        </pc:sldMkLst>
        <pc:spChg chg="mod">
          <ac:chgData name="Jones, Jason" userId="a3e0dc8b-599a-431f-afe8-7083bbbf8682" providerId="ADAL" clId="{9EDCD865-3DB3-40FE-A332-558B21B05B18}" dt="2024-02-27T11:43:02.993" v="446" actId="20577"/>
          <ac:spMkLst>
            <pc:docMk/>
            <pc:sldMk cId="2124858033" sldId="535"/>
            <ac:spMk id="2" creationId="{C2F1CE30-D8A9-1970-BD34-C6EFABE00B6E}"/>
          </ac:spMkLst>
        </pc:spChg>
        <pc:spChg chg="add mod">
          <ac:chgData name="Jones, Jason" userId="a3e0dc8b-599a-431f-afe8-7083bbbf8682" providerId="ADAL" clId="{9EDCD865-3DB3-40FE-A332-558B21B05B18}" dt="2024-02-27T11:45:36.107" v="663" actId="20577"/>
          <ac:spMkLst>
            <pc:docMk/>
            <pc:sldMk cId="2124858033" sldId="535"/>
            <ac:spMk id="5" creationId="{740CDD16-C022-E210-4BD3-642376D1A0A5}"/>
          </ac:spMkLst>
        </pc:spChg>
        <pc:picChg chg="add mod modCrop">
          <ac:chgData name="Jones, Jason" userId="a3e0dc8b-599a-431f-afe8-7083bbbf8682" providerId="ADAL" clId="{9EDCD865-3DB3-40FE-A332-558B21B05B18}" dt="2024-02-27T11:45:07.184" v="625" actId="1076"/>
          <ac:picMkLst>
            <pc:docMk/>
            <pc:sldMk cId="2124858033" sldId="535"/>
            <ac:picMk id="4" creationId="{9AF45D30-FC0A-BA3D-E0A5-187809BF9705}"/>
          </ac:picMkLst>
        </pc:picChg>
      </pc:sldChg>
      <pc:sldChg chg="addSp modSp new mod">
        <pc:chgData name="Jones, Jason" userId="a3e0dc8b-599a-431f-afe8-7083bbbf8682" providerId="ADAL" clId="{9EDCD865-3DB3-40FE-A332-558B21B05B18}" dt="2024-02-27T11:47:42.691" v="882" actId="20577"/>
        <pc:sldMkLst>
          <pc:docMk/>
          <pc:sldMk cId="1885104175" sldId="536"/>
        </pc:sldMkLst>
        <pc:spChg chg="mod">
          <ac:chgData name="Jones, Jason" userId="a3e0dc8b-599a-431f-afe8-7083bbbf8682" providerId="ADAL" clId="{9EDCD865-3DB3-40FE-A332-558B21B05B18}" dt="2024-02-27T11:43:32.554" v="466" actId="20577"/>
          <ac:spMkLst>
            <pc:docMk/>
            <pc:sldMk cId="1885104175" sldId="536"/>
            <ac:spMk id="2" creationId="{B59CA14D-8791-1918-8B30-9A2E85AFE245}"/>
          </ac:spMkLst>
        </pc:spChg>
        <pc:spChg chg="add mod">
          <ac:chgData name="Jones, Jason" userId="a3e0dc8b-599a-431f-afe8-7083bbbf8682" providerId="ADAL" clId="{9EDCD865-3DB3-40FE-A332-558B21B05B18}" dt="2024-02-27T11:47:42.691" v="882" actId="20577"/>
          <ac:spMkLst>
            <pc:docMk/>
            <pc:sldMk cId="1885104175" sldId="536"/>
            <ac:spMk id="7" creationId="{C64B41A9-62AB-D18A-144E-7192648DCFF7}"/>
          </ac:spMkLst>
        </pc:spChg>
        <pc:picChg chg="add mod">
          <ac:chgData name="Jones, Jason" userId="a3e0dc8b-599a-431f-afe8-7083bbbf8682" providerId="ADAL" clId="{9EDCD865-3DB3-40FE-A332-558B21B05B18}" dt="2024-02-27T11:29:37.911" v="292"/>
          <ac:picMkLst>
            <pc:docMk/>
            <pc:sldMk cId="1885104175" sldId="536"/>
            <ac:picMk id="4" creationId="{D2573689-7C18-E487-E04C-3DEA9B9900DE}"/>
          </ac:picMkLst>
        </pc:picChg>
        <pc:picChg chg="add mod modCrop">
          <ac:chgData name="Jones, Jason" userId="a3e0dc8b-599a-431f-afe8-7083bbbf8682" providerId="ADAL" clId="{9EDCD865-3DB3-40FE-A332-558B21B05B18}" dt="2024-02-27T11:30:32.547" v="305" actId="14100"/>
          <ac:picMkLst>
            <pc:docMk/>
            <pc:sldMk cId="1885104175" sldId="536"/>
            <ac:picMk id="5" creationId="{4F88292A-2781-0147-90DA-003E96C2E40A}"/>
          </ac:picMkLst>
        </pc:picChg>
        <pc:picChg chg="add mod modCrop">
          <ac:chgData name="Jones, Jason" userId="a3e0dc8b-599a-431f-afe8-7083bbbf8682" providerId="ADAL" clId="{9EDCD865-3DB3-40FE-A332-558B21B05B18}" dt="2024-02-27T11:45:44.603" v="664" actId="1076"/>
          <ac:picMkLst>
            <pc:docMk/>
            <pc:sldMk cId="1885104175" sldId="536"/>
            <ac:picMk id="6" creationId="{852AFD16-A9F1-7EE2-F7D1-45FFB06F06E7}"/>
          </ac:picMkLst>
        </pc:picChg>
      </pc:sldChg>
      <pc:sldChg chg="addSp modSp new mod">
        <pc:chgData name="Jones, Jason" userId="a3e0dc8b-599a-431f-afe8-7083bbbf8682" providerId="ADAL" clId="{9EDCD865-3DB3-40FE-A332-558B21B05B18}" dt="2024-02-27T11:45:01.784" v="624" actId="20577"/>
        <pc:sldMkLst>
          <pc:docMk/>
          <pc:sldMk cId="1593804472" sldId="537"/>
        </pc:sldMkLst>
        <pc:spChg chg="mod">
          <ac:chgData name="Jones, Jason" userId="a3e0dc8b-599a-431f-afe8-7083bbbf8682" providerId="ADAL" clId="{9EDCD865-3DB3-40FE-A332-558B21B05B18}" dt="2024-02-27T11:44:07.738" v="520" actId="20577"/>
          <ac:spMkLst>
            <pc:docMk/>
            <pc:sldMk cId="1593804472" sldId="537"/>
            <ac:spMk id="2" creationId="{AB25D409-AD31-B64D-8F2B-C16AB18147CA}"/>
          </ac:spMkLst>
        </pc:spChg>
        <pc:spChg chg="add mod">
          <ac:chgData name="Jones, Jason" userId="a3e0dc8b-599a-431f-afe8-7083bbbf8682" providerId="ADAL" clId="{9EDCD865-3DB3-40FE-A332-558B21B05B18}" dt="2024-02-27T11:45:01.784" v="624" actId="20577"/>
          <ac:spMkLst>
            <pc:docMk/>
            <pc:sldMk cId="1593804472" sldId="537"/>
            <ac:spMk id="5" creationId="{FEFA665A-33FB-45E7-23A0-E204F49BE475}"/>
          </ac:spMkLst>
        </pc:spChg>
        <pc:picChg chg="add mod modCrop">
          <ac:chgData name="Jones, Jason" userId="a3e0dc8b-599a-431f-afe8-7083bbbf8682" providerId="ADAL" clId="{9EDCD865-3DB3-40FE-A332-558B21B05B18}" dt="2024-02-27T11:44:13.816" v="522" actId="1076"/>
          <ac:picMkLst>
            <pc:docMk/>
            <pc:sldMk cId="1593804472" sldId="537"/>
            <ac:picMk id="4" creationId="{381A232F-B43C-C6D7-5A30-FBA6E0C86DCD}"/>
          </ac:picMkLst>
        </pc:picChg>
      </pc:sldChg>
      <pc:sldChg chg="addSp modSp new mod">
        <pc:chgData name="Jones, Jason" userId="a3e0dc8b-599a-431f-afe8-7083bbbf8682" providerId="ADAL" clId="{9EDCD865-3DB3-40FE-A332-558B21B05B18}" dt="2024-02-27T11:57:24.628" v="1395" actId="20577"/>
        <pc:sldMkLst>
          <pc:docMk/>
          <pc:sldMk cId="172447050" sldId="538"/>
        </pc:sldMkLst>
        <pc:spChg chg="mod">
          <ac:chgData name="Jones, Jason" userId="a3e0dc8b-599a-431f-afe8-7083bbbf8682" providerId="ADAL" clId="{9EDCD865-3DB3-40FE-A332-558B21B05B18}" dt="2024-02-27T11:48:44.551" v="904" actId="20577"/>
          <ac:spMkLst>
            <pc:docMk/>
            <pc:sldMk cId="172447050" sldId="538"/>
            <ac:spMk id="2" creationId="{D802F2FE-F74A-FB7C-7737-8F8A8643D750}"/>
          </ac:spMkLst>
        </pc:spChg>
        <pc:spChg chg="add mod">
          <ac:chgData name="Jones, Jason" userId="a3e0dc8b-599a-431f-afe8-7083bbbf8682" providerId="ADAL" clId="{9EDCD865-3DB3-40FE-A332-558B21B05B18}" dt="2024-02-27T11:57:24.628" v="1395" actId="20577"/>
          <ac:spMkLst>
            <pc:docMk/>
            <pc:sldMk cId="172447050" sldId="538"/>
            <ac:spMk id="5" creationId="{B8AF3D80-AE36-B44F-9248-008263B4FE09}"/>
          </ac:spMkLst>
        </pc:spChg>
        <pc:picChg chg="add mod modCrop">
          <ac:chgData name="Jones, Jason" userId="a3e0dc8b-599a-431f-afe8-7083bbbf8682" providerId="ADAL" clId="{9EDCD865-3DB3-40FE-A332-558B21B05B18}" dt="2024-02-27T11:47:15.507" v="866" actId="1076"/>
          <ac:picMkLst>
            <pc:docMk/>
            <pc:sldMk cId="172447050" sldId="538"/>
            <ac:picMk id="4" creationId="{AAC5C8D2-7F6B-AF62-5935-8924D9BB6972}"/>
          </ac:picMkLst>
        </pc:picChg>
      </pc:sldChg>
      <pc:sldChg chg="addSp modSp new mod">
        <pc:chgData name="Jones, Jason" userId="a3e0dc8b-599a-431f-afe8-7083bbbf8682" providerId="ADAL" clId="{9EDCD865-3DB3-40FE-A332-558B21B05B18}" dt="2024-02-27T11:50:27.759" v="1037" actId="20577"/>
        <pc:sldMkLst>
          <pc:docMk/>
          <pc:sldMk cId="3996460981" sldId="539"/>
        </pc:sldMkLst>
        <pc:spChg chg="mod">
          <ac:chgData name="Jones, Jason" userId="a3e0dc8b-599a-431f-afe8-7083bbbf8682" providerId="ADAL" clId="{9EDCD865-3DB3-40FE-A332-558B21B05B18}" dt="2024-02-27T11:49:54.130" v="992" actId="20577"/>
          <ac:spMkLst>
            <pc:docMk/>
            <pc:sldMk cId="3996460981" sldId="539"/>
            <ac:spMk id="2" creationId="{0728EF72-F43B-1C35-78CC-C3885BE1C133}"/>
          </ac:spMkLst>
        </pc:spChg>
        <pc:spChg chg="add mod">
          <ac:chgData name="Jones, Jason" userId="a3e0dc8b-599a-431f-afe8-7083bbbf8682" providerId="ADAL" clId="{9EDCD865-3DB3-40FE-A332-558B21B05B18}" dt="2024-02-27T11:50:27.759" v="1037" actId="20577"/>
          <ac:spMkLst>
            <pc:docMk/>
            <pc:sldMk cId="3996460981" sldId="539"/>
            <ac:spMk id="5" creationId="{5DF15100-19A0-DE02-7067-47A37F9DE6F6}"/>
          </ac:spMkLst>
        </pc:spChg>
        <pc:picChg chg="add mod modCrop">
          <ac:chgData name="Jones, Jason" userId="a3e0dc8b-599a-431f-afe8-7083bbbf8682" providerId="ADAL" clId="{9EDCD865-3DB3-40FE-A332-558B21B05B18}" dt="2024-02-27T11:49:40.667" v="965" actId="1076"/>
          <ac:picMkLst>
            <pc:docMk/>
            <pc:sldMk cId="3996460981" sldId="539"/>
            <ac:picMk id="4" creationId="{F9653129-FC7A-3BA9-228E-69E6E6C01DE9}"/>
          </ac:picMkLst>
        </pc:picChg>
      </pc:sldChg>
      <pc:sldChg chg="addSp modSp new mod">
        <pc:chgData name="Jones, Jason" userId="a3e0dc8b-599a-431f-afe8-7083bbbf8682" providerId="ADAL" clId="{9EDCD865-3DB3-40FE-A332-558B21B05B18}" dt="2024-02-27T11:52:20.670" v="1221" actId="20577"/>
        <pc:sldMkLst>
          <pc:docMk/>
          <pc:sldMk cId="1237899498" sldId="540"/>
        </pc:sldMkLst>
        <pc:spChg chg="mod">
          <ac:chgData name="Jones, Jason" userId="a3e0dc8b-599a-431f-afe8-7083bbbf8682" providerId="ADAL" clId="{9EDCD865-3DB3-40FE-A332-558B21B05B18}" dt="2024-02-27T11:50:45.461" v="1054" actId="20577"/>
          <ac:spMkLst>
            <pc:docMk/>
            <pc:sldMk cId="1237899498" sldId="540"/>
            <ac:spMk id="2" creationId="{4B6EA1E8-E5A8-CC98-F6C3-A082EFCC48E5}"/>
          </ac:spMkLst>
        </pc:spChg>
        <pc:spChg chg="add mod">
          <ac:chgData name="Jones, Jason" userId="a3e0dc8b-599a-431f-afe8-7083bbbf8682" providerId="ADAL" clId="{9EDCD865-3DB3-40FE-A332-558B21B05B18}" dt="2024-02-27T11:52:20.670" v="1221" actId="20577"/>
          <ac:spMkLst>
            <pc:docMk/>
            <pc:sldMk cId="1237899498" sldId="540"/>
            <ac:spMk id="5" creationId="{22575F95-9325-6836-8771-89A3E915607A}"/>
          </ac:spMkLst>
        </pc:spChg>
        <pc:picChg chg="add mod modCrop">
          <ac:chgData name="Jones, Jason" userId="a3e0dc8b-599a-431f-afe8-7083bbbf8682" providerId="ADAL" clId="{9EDCD865-3DB3-40FE-A332-558B21B05B18}" dt="2024-02-27T11:50:56.497" v="1056" actId="732"/>
          <ac:picMkLst>
            <pc:docMk/>
            <pc:sldMk cId="1237899498" sldId="540"/>
            <ac:picMk id="4" creationId="{626618E8-001E-6CB7-9C53-3DEAAB1BF5FD}"/>
          </ac:picMkLst>
        </pc:picChg>
      </pc:sldChg>
      <pc:sldChg chg="addSp modSp new mod">
        <pc:chgData name="Jones, Jason" userId="a3e0dc8b-599a-431f-afe8-7083bbbf8682" providerId="ADAL" clId="{9EDCD865-3DB3-40FE-A332-558B21B05B18}" dt="2024-02-27T11:53:38.563" v="1303" actId="33524"/>
        <pc:sldMkLst>
          <pc:docMk/>
          <pc:sldMk cId="3384417285" sldId="541"/>
        </pc:sldMkLst>
        <pc:spChg chg="mod">
          <ac:chgData name="Jones, Jason" userId="a3e0dc8b-599a-431f-afe8-7083bbbf8682" providerId="ADAL" clId="{9EDCD865-3DB3-40FE-A332-558B21B05B18}" dt="2024-02-27T11:52:39.500" v="1237" actId="20577"/>
          <ac:spMkLst>
            <pc:docMk/>
            <pc:sldMk cId="3384417285" sldId="541"/>
            <ac:spMk id="2" creationId="{2E2DCA7C-BEDB-30AE-D108-78BD1CCD3A0B}"/>
          </ac:spMkLst>
        </pc:spChg>
        <pc:spChg chg="add mod">
          <ac:chgData name="Jones, Jason" userId="a3e0dc8b-599a-431f-afe8-7083bbbf8682" providerId="ADAL" clId="{9EDCD865-3DB3-40FE-A332-558B21B05B18}" dt="2024-02-27T11:53:38.563" v="1303" actId="33524"/>
          <ac:spMkLst>
            <pc:docMk/>
            <pc:sldMk cId="3384417285" sldId="541"/>
            <ac:spMk id="5" creationId="{964DB8AA-AED4-5390-9F59-F36B33933FA5}"/>
          </ac:spMkLst>
        </pc:spChg>
        <pc:picChg chg="add mod modCrop">
          <ac:chgData name="Jones, Jason" userId="a3e0dc8b-599a-431f-afe8-7083bbbf8682" providerId="ADAL" clId="{9EDCD865-3DB3-40FE-A332-558B21B05B18}" dt="2024-02-27T11:52:48.183" v="1239" actId="14100"/>
          <ac:picMkLst>
            <pc:docMk/>
            <pc:sldMk cId="3384417285" sldId="541"/>
            <ac:picMk id="4" creationId="{1693B6C7-4BD6-6691-BA76-4E6C12CA7C95}"/>
          </ac:picMkLst>
        </pc:picChg>
      </pc:sldChg>
      <pc:sldChg chg="addSp delSp modSp new mod">
        <pc:chgData name="Jones, Jason" userId="a3e0dc8b-599a-431f-afe8-7083bbbf8682" providerId="ADAL" clId="{9EDCD865-3DB3-40FE-A332-558B21B05B18}" dt="2024-02-27T12:01:21.618" v="1602" actId="20577"/>
        <pc:sldMkLst>
          <pc:docMk/>
          <pc:sldMk cId="2394176472" sldId="542"/>
        </pc:sldMkLst>
        <pc:spChg chg="mod">
          <ac:chgData name="Jones, Jason" userId="a3e0dc8b-599a-431f-afe8-7083bbbf8682" providerId="ADAL" clId="{9EDCD865-3DB3-40FE-A332-558B21B05B18}" dt="2024-02-27T11:53:52.755" v="1333" actId="20577"/>
          <ac:spMkLst>
            <pc:docMk/>
            <pc:sldMk cId="2394176472" sldId="542"/>
            <ac:spMk id="2" creationId="{6CC08CA2-997E-7739-809D-ECAA4671CE9A}"/>
          </ac:spMkLst>
        </pc:spChg>
        <pc:spChg chg="add mod">
          <ac:chgData name="Jones, Jason" userId="a3e0dc8b-599a-431f-afe8-7083bbbf8682" providerId="ADAL" clId="{9EDCD865-3DB3-40FE-A332-558B21B05B18}" dt="2024-02-27T12:01:21.618" v="1602" actId="20577"/>
          <ac:spMkLst>
            <pc:docMk/>
            <pc:sldMk cId="2394176472" sldId="542"/>
            <ac:spMk id="5" creationId="{95BB1B9E-AD0F-1503-11E1-C24930936B9A}"/>
          </ac:spMkLst>
        </pc:spChg>
        <pc:picChg chg="add del mod modCrop">
          <ac:chgData name="Jones, Jason" userId="a3e0dc8b-599a-431f-afe8-7083bbbf8682" providerId="ADAL" clId="{9EDCD865-3DB3-40FE-A332-558B21B05B18}" dt="2024-02-27T11:58:53.473" v="1397" actId="21"/>
          <ac:picMkLst>
            <pc:docMk/>
            <pc:sldMk cId="2394176472" sldId="542"/>
            <ac:picMk id="4" creationId="{F04849D4-BE81-8D60-AE15-910D0E495C17}"/>
          </ac:picMkLst>
        </pc:picChg>
        <pc:picChg chg="add mod">
          <ac:chgData name="Jones, Jason" userId="a3e0dc8b-599a-431f-afe8-7083bbbf8682" providerId="ADAL" clId="{9EDCD865-3DB3-40FE-A332-558B21B05B18}" dt="2024-02-27T11:59:04.727" v="1400" actId="1076"/>
          <ac:picMkLst>
            <pc:docMk/>
            <pc:sldMk cId="2394176472" sldId="542"/>
            <ac:picMk id="7" creationId="{7AA02034-BFA7-8A5E-5515-28802DA1E558}"/>
          </ac:picMkLst>
        </pc:picChg>
      </pc:sldChg>
      <pc:sldChg chg="addSp modSp new mod">
        <pc:chgData name="Jones, Jason" userId="a3e0dc8b-599a-431f-afe8-7083bbbf8682" providerId="ADAL" clId="{9EDCD865-3DB3-40FE-A332-558B21B05B18}" dt="2024-02-27T12:04:25.592" v="1938" actId="20577"/>
        <pc:sldMkLst>
          <pc:docMk/>
          <pc:sldMk cId="2106652949" sldId="543"/>
        </pc:sldMkLst>
        <pc:spChg chg="mod">
          <ac:chgData name="Jones, Jason" userId="a3e0dc8b-599a-431f-afe8-7083bbbf8682" providerId="ADAL" clId="{9EDCD865-3DB3-40FE-A332-558B21B05B18}" dt="2024-02-27T12:04:25.592" v="1938" actId="20577"/>
          <ac:spMkLst>
            <pc:docMk/>
            <pc:sldMk cId="2106652949" sldId="543"/>
            <ac:spMk id="2" creationId="{371C173E-B03B-C866-0E58-C30A8026221B}"/>
          </ac:spMkLst>
        </pc:spChg>
        <pc:spChg chg="add mod">
          <ac:chgData name="Jones, Jason" userId="a3e0dc8b-599a-431f-afe8-7083bbbf8682" providerId="ADAL" clId="{9EDCD865-3DB3-40FE-A332-558B21B05B18}" dt="2024-02-27T12:04:11.884" v="1906" actId="20577"/>
          <ac:spMkLst>
            <pc:docMk/>
            <pc:sldMk cId="2106652949" sldId="543"/>
            <ac:spMk id="5" creationId="{AAB73A70-8787-B2ED-2C61-A49902B42EB2}"/>
          </ac:spMkLst>
        </pc:spChg>
        <pc:picChg chg="add mod modCrop">
          <ac:chgData name="Jones, Jason" userId="a3e0dc8b-599a-431f-afe8-7083bbbf8682" providerId="ADAL" clId="{9EDCD865-3DB3-40FE-A332-558B21B05B18}" dt="2024-02-27T12:01:27.606" v="1603" actId="1076"/>
          <ac:picMkLst>
            <pc:docMk/>
            <pc:sldMk cId="2106652949" sldId="543"/>
            <ac:picMk id="4" creationId="{F863D60D-4BB5-F532-93C9-A8AF2EC1D18E}"/>
          </ac:picMkLst>
        </pc:picChg>
      </pc:sldChg>
      <pc:sldChg chg="addSp modSp new mod">
        <pc:chgData name="Jones, Jason" userId="a3e0dc8b-599a-431f-afe8-7083bbbf8682" providerId="ADAL" clId="{9EDCD865-3DB3-40FE-A332-558B21B05B18}" dt="2024-02-27T12:04:38.473" v="1960" actId="20577"/>
        <pc:sldMkLst>
          <pc:docMk/>
          <pc:sldMk cId="1460061233" sldId="544"/>
        </pc:sldMkLst>
        <pc:spChg chg="mod">
          <ac:chgData name="Jones, Jason" userId="a3e0dc8b-599a-431f-afe8-7083bbbf8682" providerId="ADAL" clId="{9EDCD865-3DB3-40FE-A332-558B21B05B18}" dt="2024-02-27T12:04:38.473" v="1960" actId="20577"/>
          <ac:spMkLst>
            <pc:docMk/>
            <pc:sldMk cId="1460061233" sldId="544"/>
            <ac:spMk id="2" creationId="{18289AF0-BA48-B535-445C-A068D2EB82F2}"/>
          </ac:spMkLst>
        </pc:spChg>
        <pc:picChg chg="add mod modCrop">
          <ac:chgData name="Jones, Jason" userId="a3e0dc8b-599a-431f-afe8-7083bbbf8682" providerId="ADAL" clId="{9EDCD865-3DB3-40FE-A332-558B21B05B18}" dt="2024-02-27T12:04:32.714" v="1939" actId="1076"/>
          <ac:picMkLst>
            <pc:docMk/>
            <pc:sldMk cId="1460061233" sldId="544"/>
            <ac:picMk id="4" creationId="{4B027645-D937-CC44-B183-2D7C61220D85}"/>
          </ac:picMkLst>
        </pc:picChg>
      </pc:sldChg>
      <pc:sldChg chg="addSp modSp new mod">
        <pc:chgData name="Jones, Jason" userId="a3e0dc8b-599a-431f-afe8-7083bbbf8682" providerId="ADAL" clId="{9EDCD865-3DB3-40FE-A332-558B21B05B18}" dt="2024-02-27T12:06:25.466" v="2133" actId="20577"/>
        <pc:sldMkLst>
          <pc:docMk/>
          <pc:sldMk cId="1056827157" sldId="545"/>
        </pc:sldMkLst>
        <pc:spChg chg="mod">
          <ac:chgData name="Jones, Jason" userId="a3e0dc8b-599a-431f-afe8-7083bbbf8682" providerId="ADAL" clId="{9EDCD865-3DB3-40FE-A332-558B21B05B18}" dt="2024-02-27T12:04:53.779" v="1991" actId="5793"/>
          <ac:spMkLst>
            <pc:docMk/>
            <pc:sldMk cId="1056827157" sldId="545"/>
            <ac:spMk id="2" creationId="{5A214DDA-3794-0700-455A-86B5B826BAEF}"/>
          </ac:spMkLst>
        </pc:spChg>
        <pc:spChg chg="add mod">
          <ac:chgData name="Jones, Jason" userId="a3e0dc8b-599a-431f-afe8-7083bbbf8682" providerId="ADAL" clId="{9EDCD865-3DB3-40FE-A332-558B21B05B18}" dt="2024-02-27T12:05:22.483" v="2035" actId="767"/>
          <ac:spMkLst>
            <pc:docMk/>
            <pc:sldMk cId="1056827157" sldId="545"/>
            <ac:spMk id="5" creationId="{63E4241E-4D4A-9535-8AE6-F112702F743E}"/>
          </ac:spMkLst>
        </pc:spChg>
        <pc:spChg chg="add mod">
          <ac:chgData name="Jones, Jason" userId="a3e0dc8b-599a-431f-afe8-7083bbbf8682" providerId="ADAL" clId="{9EDCD865-3DB3-40FE-A332-558B21B05B18}" dt="2024-02-27T12:06:25.466" v="2133" actId="20577"/>
          <ac:spMkLst>
            <pc:docMk/>
            <pc:sldMk cId="1056827157" sldId="545"/>
            <ac:spMk id="6" creationId="{E60E923D-32E5-1B4F-B478-74622268264E}"/>
          </ac:spMkLst>
        </pc:spChg>
        <pc:picChg chg="add mod modCrop">
          <ac:chgData name="Jones, Jason" userId="a3e0dc8b-599a-431f-afe8-7083bbbf8682" providerId="ADAL" clId="{9EDCD865-3DB3-40FE-A332-558B21B05B18}" dt="2024-02-27T12:04:44.491" v="1961" actId="1076"/>
          <ac:picMkLst>
            <pc:docMk/>
            <pc:sldMk cId="1056827157" sldId="545"/>
            <ac:picMk id="4" creationId="{C0BD6ACD-C3C6-4375-8ACE-A026560E1BC0}"/>
          </ac:picMkLst>
        </pc:picChg>
      </pc:sldChg>
      <pc:sldChg chg="addSp modSp new mod ord">
        <pc:chgData name="Jones, Jason" userId="a3e0dc8b-599a-431f-afe8-7083bbbf8682" providerId="ADAL" clId="{9EDCD865-3DB3-40FE-A332-558B21B05B18}" dt="2024-02-27T12:10:17.352" v="2260" actId="20577"/>
        <pc:sldMkLst>
          <pc:docMk/>
          <pc:sldMk cId="2856198302" sldId="546"/>
        </pc:sldMkLst>
        <pc:spChg chg="mod">
          <ac:chgData name="Jones, Jason" userId="a3e0dc8b-599a-431f-afe8-7083bbbf8682" providerId="ADAL" clId="{9EDCD865-3DB3-40FE-A332-558B21B05B18}" dt="2024-02-27T12:06:46.258" v="2151" actId="20577"/>
          <ac:spMkLst>
            <pc:docMk/>
            <pc:sldMk cId="2856198302" sldId="546"/>
            <ac:spMk id="2" creationId="{060FCF0F-8B92-DDE8-25F4-07E4535C1A54}"/>
          </ac:spMkLst>
        </pc:spChg>
        <pc:spChg chg="add mod">
          <ac:chgData name="Jones, Jason" userId="a3e0dc8b-599a-431f-afe8-7083bbbf8682" providerId="ADAL" clId="{9EDCD865-3DB3-40FE-A332-558B21B05B18}" dt="2024-02-27T12:10:04.975" v="2227" actId="1076"/>
          <ac:spMkLst>
            <pc:docMk/>
            <pc:sldMk cId="2856198302" sldId="546"/>
            <ac:spMk id="5" creationId="{472354F3-BB72-E1D3-8088-4D18EEBE7B37}"/>
          </ac:spMkLst>
        </pc:spChg>
        <pc:spChg chg="add mod">
          <ac:chgData name="Jones, Jason" userId="a3e0dc8b-599a-431f-afe8-7083bbbf8682" providerId="ADAL" clId="{9EDCD865-3DB3-40FE-A332-558B21B05B18}" dt="2024-02-27T12:10:17.352" v="2260" actId="20577"/>
          <ac:spMkLst>
            <pc:docMk/>
            <pc:sldMk cId="2856198302" sldId="546"/>
            <ac:spMk id="6" creationId="{AFD22D6E-CD46-6F1E-E186-A8D9CAC47AE9}"/>
          </ac:spMkLst>
        </pc:spChg>
        <pc:picChg chg="add mod modCrop">
          <ac:chgData name="Jones, Jason" userId="a3e0dc8b-599a-431f-afe8-7083bbbf8682" providerId="ADAL" clId="{9EDCD865-3DB3-40FE-A332-558B21B05B18}" dt="2024-02-27T12:07:45.669" v="2152" actId="1076"/>
          <ac:picMkLst>
            <pc:docMk/>
            <pc:sldMk cId="2856198302" sldId="546"/>
            <ac:picMk id="4" creationId="{138E7545-4FDB-3214-1515-D0AB61AAEB25}"/>
          </ac:picMkLst>
        </pc:picChg>
      </pc:sldChg>
      <pc:sldChg chg="addSp delSp modSp new mod">
        <pc:chgData name="Jones, Jason" userId="a3e0dc8b-599a-431f-afe8-7083bbbf8682" providerId="ADAL" clId="{9EDCD865-3DB3-40FE-A332-558B21B05B18}" dt="2024-02-27T12:11:52.028" v="2352" actId="20577"/>
        <pc:sldMkLst>
          <pc:docMk/>
          <pc:sldMk cId="860349259" sldId="547"/>
        </pc:sldMkLst>
        <pc:spChg chg="mod">
          <ac:chgData name="Jones, Jason" userId="a3e0dc8b-599a-431f-afe8-7083bbbf8682" providerId="ADAL" clId="{9EDCD865-3DB3-40FE-A332-558B21B05B18}" dt="2024-02-27T12:11:26.433" v="2291" actId="20577"/>
          <ac:spMkLst>
            <pc:docMk/>
            <pc:sldMk cId="860349259" sldId="547"/>
            <ac:spMk id="2" creationId="{ACB681F1-0FAB-9DD1-F9F0-BDA802A4BD55}"/>
          </ac:spMkLst>
        </pc:spChg>
        <pc:spChg chg="add mod">
          <ac:chgData name="Jones, Jason" userId="a3e0dc8b-599a-431f-afe8-7083bbbf8682" providerId="ADAL" clId="{9EDCD865-3DB3-40FE-A332-558B21B05B18}" dt="2024-02-27T12:11:52.028" v="2352" actId="20577"/>
          <ac:spMkLst>
            <pc:docMk/>
            <pc:sldMk cId="860349259" sldId="547"/>
            <ac:spMk id="7" creationId="{2F48CBEE-F4A6-3353-FBBA-9362237D1054}"/>
          </ac:spMkLst>
        </pc:spChg>
        <pc:picChg chg="add del mod modCrop">
          <ac:chgData name="Jones, Jason" userId="a3e0dc8b-599a-431f-afe8-7083bbbf8682" providerId="ADAL" clId="{9EDCD865-3DB3-40FE-A332-558B21B05B18}" dt="2024-02-27T12:10:56.055" v="2262" actId="478"/>
          <ac:picMkLst>
            <pc:docMk/>
            <pc:sldMk cId="860349259" sldId="547"/>
            <ac:picMk id="4" creationId="{C675DA88-05C7-A56B-8DC7-5F1D7121CC6C}"/>
          </ac:picMkLst>
        </pc:picChg>
        <pc:picChg chg="add mod modCrop">
          <ac:chgData name="Jones, Jason" userId="a3e0dc8b-599a-431f-afe8-7083bbbf8682" providerId="ADAL" clId="{9EDCD865-3DB3-40FE-A332-558B21B05B18}" dt="2024-02-27T12:11:13.416" v="2266" actId="732"/>
          <ac:picMkLst>
            <pc:docMk/>
            <pc:sldMk cId="860349259" sldId="547"/>
            <ac:picMk id="6" creationId="{BC8502B5-9AA1-FDA4-9ADD-797415A56366}"/>
          </ac:picMkLst>
        </pc:picChg>
      </pc:sldChg>
      <pc:sldChg chg="addSp modSp new mod">
        <pc:chgData name="Jones, Jason" userId="a3e0dc8b-599a-431f-afe8-7083bbbf8682" providerId="ADAL" clId="{9EDCD865-3DB3-40FE-A332-558B21B05B18}" dt="2024-02-27T12:13:34.993" v="2454" actId="1076"/>
        <pc:sldMkLst>
          <pc:docMk/>
          <pc:sldMk cId="1231849115" sldId="548"/>
        </pc:sldMkLst>
        <pc:spChg chg="mod">
          <ac:chgData name="Jones, Jason" userId="a3e0dc8b-599a-431f-afe8-7083bbbf8682" providerId="ADAL" clId="{9EDCD865-3DB3-40FE-A332-558B21B05B18}" dt="2024-02-27T12:12:15.390" v="2371" actId="20577"/>
          <ac:spMkLst>
            <pc:docMk/>
            <pc:sldMk cId="1231849115" sldId="548"/>
            <ac:spMk id="2" creationId="{15B2E1B5-937D-C927-639F-A83026060BFF}"/>
          </ac:spMkLst>
        </pc:spChg>
        <pc:spChg chg="add mod">
          <ac:chgData name="Jones, Jason" userId="a3e0dc8b-599a-431f-afe8-7083bbbf8682" providerId="ADAL" clId="{9EDCD865-3DB3-40FE-A332-558B21B05B18}" dt="2024-02-27T12:13:34.993" v="2454" actId="1076"/>
          <ac:spMkLst>
            <pc:docMk/>
            <pc:sldMk cId="1231849115" sldId="548"/>
            <ac:spMk id="5" creationId="{FDC4DADF-E8D1-32B2-1E45-8781E67B2000}"/>
          </ac:spMkLst>
        </pc:spChg>
        <pc:picChg chg="add mod modCrop">
          <ac:chgData name="Jones, Jason" userId="a3e0dc8b-599a-431f-afe8-7083bbbf8682" providerId="ADAL" clId="{9EDCD865-3DB3-40FE-A332-558B21B05B18}" dt="2024-02-27T12:12:20.109" v="2372" actId="1076"/>
          <ac:picMkLst>
            <pc:docMk/>
            <pc:sldMk cId="1231849115" sldId="548"/>
            <ac:picMk id="4" creationId="{FC2E31C4-7092-59BF-B973-466DEC8C52A7}"/>
          </ac:picMkLst>
        </pc:picChg>
      </pc:sldChg>
      <pc:sldChg chg="addSp modSp new mod">
        <pc:chgData name="Jones, Jason" userId="a3e0dc8b-599a-431f-afe8-7083bbbf8682" providerId="ADAL" clId="{9EDCD865-3DB3-40FE-A332-558B21B05B18}" dt="2024-02-27T12:14:11.772" v="2497" actId="20577"/>
        <pc:sldMkLst>
          <pc:docMk/>
          <pc:sldMk cId="1706632996" sldId="549"/>
        </pc:sldMkLst>
        <pc:spChg chg="mod">
          <ac:chgData name="Jones, Jason" userId="a3e0dc8b-599a-431f-afe8-7083bbbf8682" providerId="ADAL" clId="{9EDCD865-3DB3-40FE-A332-558B21B05B18}" dt="2024-02-27T12:12:43.972" v="2402" actId="20577"/>
          <ac:spMkLst>
            <pc:docMk/>
            <pc:sldMk cId="1706632996" sldId="549"/>
            <ac:spMk id="2" creationId="{529E4276-70A5-0AD1-FC24-A5E93C09ECF2}"/>
          </ac:spMkLst>
        </pc:spChg>
        <pc:spChg chg="add mod">
          <ac:chgData name="Jones, Jason" userId="a3e0dc8b-599a-431f-afe8-7083bbbf8682" providerId="ADAL" clId="{9EDCD865-3DB3-40FE-A332-558B21B05B18}" dt="2024-02-27T12:14:11.772" v="2497" actId="20577"/>
          <ac:spMkLst>
            <pc:docMk/>
            <pc:sldMk cId="1706632996" sldId="549"/>
            <ac:spMk id="5" creationId="{E3CCD0E1-C15B-8C52-CC9F-8889BDD58B6E}"/>
          </ac:spMkLst>
        </pc:spChg>
        <pc:picChg chg="add mod modCrop">
          <ac:chgData name="Jones, Jason" userId="a3e0dc8b-599a-431f-afe8-7083bbbf8682" providerId="ADAL" clId="{9EDCD865-3DB3-40FE-A332-558B21B05B18}" dt="2024-02-27T11:38:52.671" v="394" actId="14100"/>
          <ac:picMkLst>
            <pc:docMk/>
            <pc:sldMk cId="1706632996" sldId="549"/>
            <ac:picMk id="4" creationId="{BD982695-7474-8874-7DEA-C4CB6C1FC250}"/>
          </ac:picMkLst>
        </pc:picChg>
      </pc:sldChg>
      <pc:sldChg chg="addSp modSp new mod">
        <pc:chgData name="Jones, Jason" userId="a3e0dc8b-599a-431f-afe8-7083bbbf8682" providerId="ADAL" clId="{9EDCD865-3DB3-40FE-A332-558B21B05B18}" dt="2024-02-27T12:21:05.156" v="2754" actId="20577"/>
        <pc:sldMkLst>
          <pc:docMk/>
          <pc:sldMk cId="1987439216" sldId="550"/>
        </pc:sldMkLst>
        <pc:spChg chg="mod">
          <ac:chgData name="Jones, Jason" userId="a3e0dc8b-599a-431f-afe8-7083bbbf8682" providerId="ADAL" clId="{9EDCD865-3DB3-40FE-A332-558B21B05B18}" dt="2024-02-27T12:21:05.156" v="2754" actId="20577"/>
          <ac:spMkLst>
            <pc:docMk/>
            <pc:sldMk cId="1987439216" sldId="550"/>
            <ac:spMk id="2" creationId="{D14035CC-1EAC-8E61-DFA3-7C03BC5AB2B5}"/>
          </ac:spMkLst>
        </pc:spChg>
        <pc:spChg chg="add mod">
          <ac:chgData name="Jones, Jason" userId="a3e0dc8b-599a-431f-afe8-7083bbbf8682" providerId="ADAL" clId="{9EDCD865-3DB3-40FE-A332-558B21B05B18}" dt="2024-02-27T12:14:37.339" v="2499" actId="767"/>
          <ac:spMkLst>
            <pc:docMk/>
            <pc:sldMk cId="1987439216" sldId="550"/>
            <ac:spMk id="5" creationId="{D46C85A8-CBF6-EDC3-DF45-B883F5A4AE50}"/>
          </ac:spMkLst>
        </pc:spChg>
        <pc:spChg chg="add mod">
          <ac:chgData name="Jones, Jason" userId="a3e0dc8b-599a-431f-afe8-7083bbbf8682" providerId="ADAL" clId="{9EDCD865-3DB3-40FE-A332-558B21B05B18}" dt="2024-02-27T12:14:43.104" v="2500" actId="767"/>
          <ac:spMkLst>
            <pc:docMk/>
            <pc:sldMk cId="1987439216" sldId="550"/>
            <ac:spMk id="6" creationId="{BB5784B4-E457-C3DE-CE10-CC8DEB99CE47}"/>
          </ac:spMkLst>
        </pc:spChg>
        <pc:spChg chg="add mod">
          <ac:chgData name="Jones, Jason" userId="a3e0dc8b-599a-431f-afe8-7083bbbf8682" providerId="ADAL" clId="{9EDCD865-3DB3-40FE-A332-558B21B05B18}" dt="2024-02-27T12:20:52.841" v="2738" actId="1076"/>
          <ac:spMkLst>
            <pc:docMk/>
            <pc:sldMk cId="1987439216" sldId="550"/>
            <ac:spMk id="7" creationId="{E61B197E-25A8-86AC-EB71-C6C0AF060636}"/>
          </ac:spMkLst>
        </pc:spChg>
        <pc:picChg chg="add mod modCrop">
          <ac:chgData name="Jones, Jason" userId="a3e0dc8b-599a-431f-afe8-7083bbbf8682" providerId="ADAL" clId="{9EDCD865-3DB3-40FE-A332-558B21B05B18}" dt="2024-02-27T12:20:49.393" v="2737" actId="1076"/>
          <ac:picMkLst>
            <pc:docMk/>
            <pc:sldMk cId="1987439216" sldId="550"/>
            <ac:picMk id="4" creationId="{D2D556BC-1C84-1121-97E6-ADCA986FDCFE}"/>
          </ac:picMkLst>
        </pc:picChg>
      </pc:sldChg>
      <pc:sldChg chg="addSp delSp modSp new mod">
        <pc:chgData name="Jones, Jason" userId="a3e0dc8b-599a-431f-afe8-7083bbbf8682" providerId="ADAL" clId="{9EDCD865-3DB3-40FE-A332-558B21B05B18}" dt="2024-02-27T14:42:26.512" v="3365" actId="1076"/>
        <pc:sldMkLst>
          <pc:docMk/>
          <pc:sldMk cId="3435016437" sldId="551"/>
        </pc:sldMkLst>
        <pc:spChg chg="del mod">
          <ac:chgData name="Jones, Jason" userId="a3e0dc8b-599a-431f-afe8-7083bbbf8682" providerId="ADAL" clId="{9EDCD865-3DB3-40FE-A332-558B21B05B18}" dt="2024-02-27T14:37:54.391" v="3204" actId="478"/>
          <ac:spMkLst>
            <pc:docMk/>
            <pc:sldMk cId="3435016437" sldId="551"/>
            <ac:spMk id="2" creationId="{0A3D0FD7-D264-D7B4-7C41-B28A1D9E94D0}"/>
          </ac:spMkLst>
        </pc:spChg>
        <pc:spChg chg="add del mod">
          <ac:chgData name="Jones, Jason" userId="a3e0dc8b-599a-431f-afe8-7083bbbf8682" providerId="ADAL" clId="{9EDCD865-3DB3-40FE-A332-558B21B05B18}" dt="2024-02-27T14:37:57.320" v="3205" actId="478"/>
          <ac:spMkLst>
            <pc:docMk/>
            <pc:sldMk cId="3435016437" sldId="551"/>
            <ac:spMk id="4" creationId="{26501943-E310-509E-6780-DFB1C577280A}"/>
          </ac:spMkLst>
        </pc:spChg>
        <pc:spChg chg="add del mod">
          <ac:chgData name="Jones, Jason" userId="a3e0dc8b-599a-431f-afe8-7083bbbf8682" providerId="ADAL" clId="{9EDCD865-3DB3-40FE-A332-558B21B05B18}" dt="2024-02-27T14:41:05.533" v="3243" actId="20577"/>
          <ac:spMkLst>
            <pc:docMk/>
            <pc:sldMk cId="3435016437" sldId="551"/>
            <ac:spMk id="5" creationId="{2BF9AB8D-0FB6-1C5F-D81A-683C1BF150D3}"/>
          </ac:spMkLst>
        </pc:spChg>
        <pc:spChg chg="add mod">
          <ac:chgData name="Jones, Jason" userId="a3e0dc8b-599a-431f-afe8-7083bbbf8682" providerId="ADAL" clId="{9EDCD865-3DB3-40FE-A332-558B21B05B18}" dt="2024-02-27T14:42:26.512" v="3365" actId="1076"/>
          <ac:spMkLst>
            <pc:docMk/>
            <pc:sldMk cId="3435016437" sldId="551"/>
            <ac:spMk id="6" creationId="{B2A848DA-D9C0-B097-6498-E64E0ED23CC4}"/>
          </ac:spMkLst>
        </pc:spChg>
      </pc:sldChg>
      <pc:sldChg chg="addSp delSp modSp new mod">
        <pc:chgData name="Jones, Jason" userId="a3e0dc8b-599a-431f-afe8-7083bbbf8682" providerId="ADAL" clId="{9EDCD865-3DB3-40FE-A332-558B21B05B18}" dt="2024-02-27T13:52:38.021" v="3203" actId="6549"/>
        <pc:sldMkLst>
          <pc:docMk/>
          <pc:sldMk cId="106536522" sldId="552"/>
        </pc:sldMkLst>
        <pc:spChg chg="mod">
          <ac:chgData name="Jones, Jason" userId="a3e0dc8b-599a-431f-afe8-7083bbbf8682" providerId="ADAL" clId="{9EDCD865-3DB3-40FE-A332-558B21B05B18}" dt="2024-02-27T13:41:53.864" v="2836" actId="20577"/>
          <ac:spMkLst>
            <pc:docMk/>
            <pc:sldMk cId="106536522" sldId="552"/>
            <ac:spMk id="2" creationId="{4CAD8E22-26FF-6383-CEC3-CAC214800905}"/>
          </ac:spMkLst>
        </pc:spChg>
        <pc:spChg chg="del">
          <ac:chgData name="Jones, Jason" userId="a3e0dc8b-599a-431f-afe8-7083bbbf8682" providerId="ADAL" clId="{9EDCD865-3DB3-40FE-A332-558B21B05B18}" dt="2024-02-27T13:41:58.499" v="2837" actId="21"/>
          <ac:spMkLst>
            <pc:docMk/>
            <pc:sldMk cId="106536522" sldId="552"/>
            <ac:spMk id="3" creationId="{E062D268-9D14-8416-7E46-03FF39B9DA36}"/>
          </ac:spMkLst>
        </pc:spChg>
        <pc:spChg chg="add mod">
          <ac:chgData name="Jones, Jason" userId="a3e0dc8b-599a-431f-afe8-7083bbbf8682" providerId="ADAL" clId="{9EDCD865-3DB3-40FE-A332-558B21B05B18}" dt="2024-02-27T13:50:21.895" v="3039" actId="20577"/>
          <ac:spMkLst>
            <pc:docMk/>
            <pc:sldMk cId="106536522" sldId="552"/>
            <ac:spMk id="7" creationId="{35365719-C5FE-0EF5-A6A1-1D07282DC819}"/>
          </ac:spMkLst>
        </pc:spChg>
        <pc:spChg chg="add mod">
          <ac:chgData name="Jones, Jason" userId="a3e0dc8b-599a-431f-afe8-7083bbbf8682" providerId="ADAL" clId="{9EDCD865-3DB3-40FE-A332-558B21B05B18}" dt="2024-02-27T13:52:38.021" v="3203" actId="6549"/>
          <ac:spMkLst>
            <pc:docMk/>
            <pc:sldMk cId="106536522" sldId="552"/>
            <ac:spMk id="8" creationId="{AAF2102F-2861-C9EE-0D42-D0B6D23A9E86}"/>
          </ac:spMkLst>
        </pc:spChg>
        <pc:picChg chg="add mod">
          <ac:chgData name="Jones, Jason" userId="a3e0dc8b-599a-431f-afe8-7083bbbf8682" providerId="ADAL" clId="{9EDCD865-3DB3-40FE-A332-558B21B05B18}" dt="2024-02-27T13:42:44.798" v="2841" actId="1076"/>
          <ac:picMkLst>
            <pc:docMk/>
            <pc:sldMk cId="106536522" sldId="552"/>
            <ac:picMk id="6" creationId="{69670F5A-1933-ED68-B194-146FB20BA8D1}"/>
          </ac:picMkLst>
        </pc:picChg>
      </pc:sldChg>
      <pc:sldChg chg="addSp delSp modSp new mod">
        <pc:chgData name="Jones, Jason" userId="a3e0dc8b-599a-431f-afe8-7083bbbf8682" providerId="ADAL" clId="{9EDCD865-3DB3-40FE-A332-558B21B05B18}" dt="2024-02-27T13:49:47.716" v="3009" actId="20577"/>
        <pc:sldMkLst>
          <pc:docMk/>
          <pc:sldMk cId="3433401626" sldId="553"/>
        </pc:sldMkLst>
        <pc:spChg chg="mod">
          <ac:chgData name="Jones, Jason" userId="a3e0dc8b-599a-431f-afe8-7083bbbf8682" providerId="ADAL" clId="{9EDCD865-3DB3-40FE-A332-558B21B05B18}" dt="2024-02-27T13:49:47.716" v="3009" actId="20577"/>
          <ac:spMkLst>
            <pc:docMk/>
            <pc:sldMk cId="3433401626" sldId="553"/>
            <ac:spMk id="2" creationId="{934C3E5A-3D7C-DB6A-0DD9-0D3B16D8E46B}"/>
          </ac:spMkLst>
        </pc:spChg>
        <pc:spChg chg="del">
          <ac:chgData name="Jones, Jason" userId="a3e0dc8b-599a-431f-afe8-7083bbbf8682" providerId="ADAL" clId="{9EDCD865-3DB3-40FE-A332-558B21B05B18}" dt="2024-02-27T13:45:45.442" v="2907" actId="22"/>
          <ac:spMkLst>
            <pc:docMk/>
            <pc:sldMk cId="3433401626" sldId="553"/>
            <ac:spMk id="3" creationId="{B83F37FF-0F30-4205-98AE-CF5E9E801AD1}"/>
          </ac:spMkLst>
        </pc:spChg>
        <pc:spChg chg="add mod">
          <ac:chgData name="Jones, Jason" userId="a3e0dc8b-599a-431f-afe8-7083bbbf8682" providerId="ADAL" clId="{9EDCD865-3DB3-40FE-A332-558B21B05B18}" dt="2024-02-27T13:48:15.615" v="2970" actId="1076"/>
          <ac:spMkLst>
            <pc:docMk/>
            <pc:sldMk cId="3433401626" sldId="553"/>
            <ac:spMk id="7" creationId="{B412B9AD-3A10-8510-9453-A20F8A2D8D01}"/>
          </ac:spMkLst>
        </pc:spChg>
        <pc:picChg chg="add mod ord">
          <ac:chgData name="Jones, Jason" userId="a3e0dc8b-599a-431f-afe8-7083bbbf8682" providerId="ADAL" clId="{9EDCD865-3DB3-40FE-A332-558B21B05B18}" dt="2024-02-27T13:45:47.727" v="2908" actId="1076"/>
          <ac:picMkLst>
            <pc:docMk/>
            <pc:sldMk cId="3433401626" sldId="553"/>
            <ac:picMk id="6" creationId="{23C33162-E422-2DAE-9B9F-5FF503BAD95A}"/>
          </ac:picMkLst>
        </pc:picChg>
      </pc:sldChg>
      <pc:sldChg chg="addSp delSp modSp new mod">
        <pc:chgData name="Jones, Jason" userId="a3e0dc8b-599a-431f-afe8-7083bbbf8682" providerId="ADAL" clId="{9EDCD865-3DB3-40FE-A332-558B21B05B18}" dt="2024-02-27T13:50:01.733" v="3030" actId="20577"/>
        <pc:sldMkLst>
          <pc:docMk/>
          <pc:sldMk cId="3976329924" sldId="554"/>
        </pc:sldMkLst>
        <pc:spChg chg="mod">
          <ac:chgData name="Jones, Jason" userId="a3e0dc8b-599a-431f-afe8-7083bbbf8682" providerId="ADAL" clId="{9EDCD865-3DB3-40FE-A332-558B21B05B18}" dt="2024-02-27T13:50:01.733" v="3030" actId="20577"/>
          <ac:spMkLst>
            <pc:docMk/>
            <pc:sldMk cId="3976329924" sldId="554"/>
            <ac:spMk id="2" creationId="{0EFBAAC7-EC6F-56A5-1B00-6B29469ED032}"/>
          </ac:spMkLst>
        </pc:spChg>
        <pc:spChg chg="del">
          <ac:chgData name="Jones, Jason" userId="a3e0dc8b-599a-431f-afe8-7083bbbf8682" providerId="ADAL" clId="{9EDCD865-3DB3-40FE-A332-558B21B05B18}" dt="2024-02-27T13:48:38.520" v="2972" actId="22"/>
          <ac:spMkLst>
            <pc:docMk/>
            <pc:sldMk cId="3976329924" sldId="554"/>
            <ac:spMk id="3" creationId="{A10C3B12-ACF1-B0A8-8BAD-8E451D0F4028}"/>
          </ac:spMkLst>
        </pc:spChg>
        <pc:spChg chg="add mod">
          <ac:chgData name="Jones, Jason" userId="a3e0dc8b-599a-431f-afe8-7083bbbf8682" providerId="ADAL" clId="{9EDCD865-3DB3-40FE-A332-558B21B05B18}" dt="2024-02-27T13:49:10.058" v="2988" actId="20577"/>
          <ac:spMkLst>
            <pc:docMk/>
            <pc:sldMk cId="3976329924" sldId="554"/>
            <ac:spMk id="7" creationId="{200004B9-16BD-90B5-BBAA-54E4D7D91951}"/>
          </ac:spMkLst>
        </pc:spChg>
        <pc:picChg chg="add mod ord">
          <ac:chgData name="Jones, Jason" userId="a3e0dc8b-599a-431f-afe8-7083bbbf8682" providerId="ADAL" clId="{9EDCD865-3DB3-40FE-A332-558B21B05B18}" dt="2024-02-27T13:48:41.126" v="2973" actId="1076"/>
          <ac:picMkLst>
            <pc:docMk/>
            <pc:sldMk cId="3976329924" sldId="554"/>
            <ac:picMk id="6" creationId="{0370EA80-8BB5-70CD-AC67-28B894623D37}"/>
          </ac:picMkLst>
        </pc:picChg>
      </pc:sldChg>
      <pc:sldChg chg="del">
        <pc:chgData name="Jones, Jason" userId="a3e0dc8b-599a-431f-afe8-7083bbbf8682" providerId="ADAL" clId="{9EDCD865-3DB3-40FE-A332-558B21B05B18}" dt="2024-02-27T01:26:14.145" v="15" actId="47"/>
        <pc:sldMkLst>
          <pc:docMk/>
          <pc:sldMk cId="3156215093" sldId="583"/>
        </pc:sldMkLst>
      </pc:sldChg>
      <pc:sldChg chg="del">
        <pc:chgData name="Jones, Jason" userId="a3e0dc8b-599a-431f-afe8-7083bbbf8682" providerId="ADAL" clId="{9EDCD865-3DB3-40FE-A332-558B21B05B18}" dt="2024-02-27T01:26:17.700" v="16" actId="47"/>
        <pc:sldMkLst>
          <pc:docMk/>
          <pc:sldMk cId="1712787942" sldId="584"/>
        </pc:sldMkLst>
      </pc:sldChg>
    </pc:docChg>
  </pc:docChgLst>
  <pc:docChgLst>
    <pc:chgData name="Jones, Jason" userId="a3e0dc8b-599a-431f-afe8-7083bbbf8682" providerId="ADAL" clId="{F9311ECB-F732-4AD5-84F0-A4F04BBCB81A}"/>
    <pc:docChg chg="undo redo custSel modSld">
      <pc:chgData name="Jones, Jason" userId="a3e0dc8b-599a-431f-afe8-7083bbbf8682" providerId="ADAL" clId="{F9311ECB-F732-4AD5-84F0-A4F04BBCB81A}" dt="2024-03-22T00:26:28.551" v="1527" actId="20577"/>
      <pc:docMkLst>
        <pc:docMk/>
      </pc:docMkLst>
      <pc:sldChg chg="modSp mod">
        <pc:chgData name="Jones, Jason" userId="a3e0dc8b-599a-431f-afe8-7083bbbf8682" providerId="ADAL" clId="{F9311ECB-F732-4AD5-84F0-A4F04BBCB81A}" dt="2024-03-22T00:25:12.444" v="1427" actId="20577"/>
        <pc:sldMkLst>
          <pc:docMk/>
          <pc:sldMk cId="1781809302" sldId="530"/>
        </pc:sldMkLst>
        <pc:spChg chg="mod">
          <ac:chgData name="Jones, Jason" userId="a3e0dc8b-599a-431f-afe8-7083bbbf8682" providerId="ADAL" clId="{F9311ECB-F732-4AD5-84F0-A4F04BBCB81A}" dt="2024-03-22T00:25:12.444" v="1427" actId="20577"/>
          <ac:spMkLst>
            <pc:docMk/>
            <pc:sldMk cId="1781809302" sldId="530"/>
            <ac:spMk id="6" creationId="{2E6E8D65-50BF-F881-9581-5462B7020ABF}"/>
          </ac:spMkLst>
        </pc:spChg>
        <pc:spChg chg="mod">
          <ac:chgData name="Jones, Jason" userId="a3e0dc8b-599a-431f-afe8-7083bbbf8682" providerId="ADAL" clId="{F9311ECB-F732-4AD5-84F0-A4F04BBCB81A}" dt="2024-03-04T22:03:43.695" v="415" actId="20577"/>
          <ac:spMkLst>
            <pc:docMk/>
            <pc:sldMk cId="1781809302" sldId="530"/>
            <ac:spMk id="8" creationId="{D2B368FD-1655-2071-AF2D-B6AF0DE4C320}"/>
          </ac:spMkLst>
        </pc:spChg>
      </pc:sldChg>
      <pc:sldChg chg="addSp modSp mod">
        <pc:chgData name="Jones, Jason" userId="a3e0dc8b-599a-431f-afe8-7083bbbf8682" providerId="ADAL" clId="{F9311ECB-F732-4AD5-84F0-A4F04BBCB81A}" dt="2024-03-04T13:08:11.991" v="178" actId="20577"/>
        <pc:sldMkLst>
          <pc:docMk/>
          <pc:sldMk cId="3568520007" sldId="532"/>
        </pc:sldMkLst>
        <pc:spChg chg="add mod">
          <ac:chgData name="Jones, Jason" userId="a3e0dc8b-599a-431f-afe8-7083bbbf8682" providerId="ADAL" clId="{F9311ECB-F732-4AD5-84F0-A4F04BBCB81A}" dt="2024-03-04T13:08:11.991" v="178" actId="20577"/>
          <ac:spMkLst>
            <pc:docMk/>
            <pc:sldMk cId="3568520007" sldId="532"/>
            <ac:spMk id="4" creationId="{8E8A585A-940D-7897-3414-659E4E6B9859}"/>
          </ac:spMkLst>
        </pc:spChg>
        <pc:picChg chg="mod">
          <ac:chgData name="Jones, Jason" userId="a3e0dc8b-599a-431f-afe8-7083bbbf8682" providerId="ADAL" clId="{F9311ECB-F732-4AD5-84F0-A4F04BBCB81A}" dt="2024-03-04T13:06:26.303" v="4" actId="1076"/>
          <ac:picMkLst>
            <pc:docMk/>
            <pc:sldMk cId="3568520007" sldId="532"/>
            <ac:picMk id="5" creationId="{670DD4E9-0EDE-D662-9D09-00C996E6E8A1}"/>
          </ac:picMkLst>
        </pc:picChg>
      </pc:sldChg>
      <pc:sldChg chg="addSp modSp mod">
        <pc:chgData name="Jones, Jason" userId="a3e0dc8b-599a-431f-afe8-7083bbbf8682" providerId="ADAL" clId="{F9311ECB-F732-4AD5-84F0-A4F04BBCB81A}" dt="2024-03-21T17:33:57.911" v="562" actId="20577"/>
        <pc:sldMkLst>
          <pc:docMk/>
          <pc:sldMk cId="658478053" sldId="533"/>
        </pc:sldMkLst>
        <pc:spChg chg="add mod">
          <ac:chgData name="Jones, Jason" userId="a3e0dc8b-599a-431f-afe8-7083bbbf8682" providerId="ADAL" clId="{F9311ECB-F732-4AD5-84F0-A4F04BBCB81A}" dt="2024-03-21T17:33:57.911" v="562" actId="20577"/>
          <ac:spMkLst>
            <pc:docMk/>
            <pc:sldMk cId="658478053" sldId="533"/>
            <ac:spMk id="5" creationId="{A263C035-BC3D-EAAD-59FB-B2796405847C}"/>
          </ac:spMkLst>
        </pc:spChg>
        <pc:picChg chg="mod modCrop">
          <ac:chgData name="Jones, Jason" userId="a3e0dc8b-599a-431f-afe8-7083bbbf8682" providerId="ADAL" clId="{F9311ECB-F732-4AD5-84F0-A4F04BBCB81A}" dt="2024-03-04T13:08:40.071" v="181" actId="732"/>
          <ac:picMkLst>
            <pc:docMk/>
            <pc:sldMk cId="658478053" sldId="533"/>
            <ac:picMk id="4" creationId="{22DE4EBB-5FC0-5396-9557-77A6ACD4D4C4}"/>
          </ac:picMkLst>
        </pc:picChg>
      </pc:sldChg>
      <pc:sldChg chg="addSp modSp mod">
        <pc:chgData name="Jones, Jason" userId="a3e0dc8b-599a-431f-afe8-7083bbbf8682" providerId="ADAL" clId="{F9311ECB-F732-4AD5-84F0-A4F04BBCB81A}" dt="2024-03-04T13:11:22.637" v="372" actId="113"/>
        <pc:sldMkLst>
          <pc:docMk/>
          <pc:sldMk cId="1401932788" sldId="534"/>
        </pc:sldMkLst>
        <pc:spChg chg="add mod">
          <ac:chgData name="Jones, Jason" userId="a3e0dc8b-599a-431f-afe8-7083bbbf8682" providerId="ADAL" clId="{F9311ECB-F732-4AD5-84F0-A4F04BBCB81A}" dt="2024-03-04T13:10:06.472" v="272" actId="767"/>
          <ac:spMkLst>
            <pc:docMk/>
            <pc:sldMk cId="1401932788" sldId="534"/>
            <ac:spMk id="5" creationId="{A826B665-19A6-1497-D9B8-4246A4A5529E}"/>
          </ac:spMkLst>
        </pc:spChg>
        <pc:spChg chg="add mod">
          <ac:chgData name="Jones, Jason" userId="a3e0dc8b-599a-431f-afe8-7083bbbf8682" providerId="ADAL" clId="{F9311ECB-F732-4AD5-84F0-A4F04BBCB81A}" dt="2024-03-04T13:11:22.637" v="372" actId="113"/>
          <ac:spMkLst>
            <pc:docMk/>
            <pc:sldMk cId="1401932788" sldId="534"/>
            <ac:spMk id="6" creationId="{C4832A51-7ED8-A794-2D5F-04D1D6EC3DAA}"/>
          </ac:spMkLst>
        </pc:spChg>
        <pc:picChg chg="mod">
          <ac:chgData name="Jones, Jason" userId="a3e0dc8b-599a-431f-afe8-7083bbbf8682" providerId="ADAL" clId="{F9311ECB-F732-4AD5-84F0-A4F04BBCB81A}" dt="2024-03-04T13:09:46.623" v="256" actId="1076"/>
          <ac:picMkLst>
            <pc:docMk/>
            <pc:sldMk cId="1401932788" sldId="534"/>
            <ac:picMk id="4" creationId="{8AF631FD-A11C-7B49-0F5B-8728C5ECB471}"/>
          </ac:picMkLst>
        </pc:picChg>
      </pc:sldChg>
      <pc:sldChg chg="modSp mod">
        <pc:chgData name="Jones, Jason" userId="a3e0dc8b-599a-431f-afe8-7083bbbf8682" providerId="ADAL" clId="{F9311ECB-F732-4AD5-84F0-A4F04BBCB81A}" dt="2024-03-21T17:25:58.358" v="492" actId="20577"/>
        <pc:sldMkLst>
          <pc:docMk/>
          <pc:sldMk cId="1237899498" sldId="540"/>
        </pc:sldMkLst>
        <pc:spChg chg="mod">
          <ac:chgData name="Jones, Jason" userId="a3e0dc8b-599a-431f-afe8-7083bbbf8682" providerId="ADAL" clId="{F9311ECB-F732-4AD5-84F0-A4F04BBCB81A}" dt="2024-03-21T17:25:58.358" v="492" actId="20577"/>
          <ac:spMkLst>
            <pc:docMk/>
            <pc:sldMk cId="1237899498" sldId="540"/>
            <ac:spMk id="5" creationId="{22575F95-9325-6836-8771-89A3E915607A}"/>
          </ac:spMkLst>
        </pc:spChg>
      </pc:sldChg>
      <pc:sldChg chg="modSp mod">
        <pc:chgData name="Jones, Jason" userId="a3e0dc8b-599a-431f-afe8-7083bbbf8682" providerId="ADAL" clId="{F9311ECB-F732-4AD5-84F0-A4F04BBCB81A}" dt="2024-03-21T17:35:40.146" v="590" actId="20577"/>
        <pc:sldMkLst>
          <pc:docMk/>
          <pc:sldMk cId="2394176472" sldId="542"/>
        </pc:sldMkLst>
        <pc:spChg chg="mod">
          <ac:chgData name="Jones, Jason" userId="a3e0dc8b-599a-431f-afe8-7083bbbf8682" providerId="ADAL" clId="{F9311ECB-F732-4AD5-84F0-A4F04BBCB81A}" dt="2024-03-21T17:35:40.146" v="590" actId="20577"/>
          <ac:spMkLst>
            <pc:docMk/>
            <pc:sldMk cId="2394176472" sldId="542"/>
            <ac:spMk id="5" creationId="{95BB1B9E-AD0F-1503-11E1-C24930936B9A}"/>
          </ac:spMkLst>
        </pc:spChg>
      </pc:sldChg>
      <pc:sldChg chg="modSp mod">
        <pc:chgData name="Jones, Jason" userId="a3e0dc8b-599a-431f-afe8-7083bbbf8682" providerId="ADAL" clId="{F9311ECB-F732-4AD5-84F0-A4F04BBCB81A}" dt="2024-03-21T18:22:50.543" v="905" actId="20577"/>
        <pc:sldMkLst>
          <pc:docMk/>
          <pc:sldMk cId="2106652949" sldId="543"/>
        </pc:sldMkLst>
        <pc:spChg chg="mod">
          <ac:chgData name="Jones, Jason" userId="a3e0dc8b-599a-431f-afe8-7083bbbf8682" providerId="ADAL" clId="{F9311ECB-F732-4AD5-84F0-A4F04BBCB81A}" dt="2024-03-21T18:22:50.543" v="905" actId="20577"/>
          <ac:spMkLst>
            <pc:docMk/>
            <pc:sldMk cId="2106652949" sldId="543"/>
            <ac:spMk id="5" creationId="{AAB73A70-8787-B2ED-2C61-A49902B42EB2}"/>
          </ac:spMkLst>
        </pc:spChg>
      </pc:sldChg>
      <pc:sldChg chg="modSp mod">
        <pc:chgData name="Jones, Jason" userId="a3e0dc8b-599a-431f-afe8-7083bbbf8682" providerId="ADAL" clId="{F9311ECB-F732-4AD5-84F0-A4F04BBCB81A}" dt="2024-03-22T00:20:53.192" v="1103" actId="1076"/>
        <pc:sldMkLst>
          <pc:docMk/>
          <pc:sldMk cId="1706632996" sldId="549"/>
        </pc:sldMkLst>
        <pc:spChg chg="mod">
          <ac:chgData name="Jones, Jason" userId="a3e0dc8b-599a-431f-afe8-7083bbbf8682" providerId="ADAL" clId="{F9311ECB-F732-4AD5-84F0-A4F04BBCB81A}" dt="2024-03-22T00:20:53.192" v="1103" actId="1076"/>
          <ac:spMkLst>
            <pc:docMk/>
            <pc:sldMk cId="1706632996" sldId="549"/>
            <ac:spMk id="5" creationId="{E3CCD0E1-C15B-8C52-CC9F-8889BDD58B6E}"/>
          </ac:spMkLst>
        </pc:spChg>
        <pc:picChg chg="mod">
          <ac:chgData name="Jones, Jason" userId="a3e0dc8b-599a-431f-afe8-7083bbbf8682" providerId="ADAL" clId="{F9311ECB-F732-4AD5-84F0-A4F04BBCB81A}" dt="2024-03-22T00:20:08.560" v="1054" actId="1076"/>
          <ac:picMkLst>
            <pc:docMk/>
            <pc:sldMk cId="1706632996" sldId="549"/>
            <ac:picMk id="4" creationId="{BD982695-7474-8874-7DEA-C4CB6C1FC250}"/>
          </ac:picMkLst>
        </pc:picChg>
      </pc:sldChg>
      <pc:sldChg chg="modSp mod">
        <pc:chgData name="Jones, Jason" userId="a3e0dc8b-599a-431f-afe8-7083bbbf8682" providerId="ADAL" clId="{F9311ECB-F732-4AD5-84F0-A4F04BBCB81A}" dt="2024-03-22T00:22:55.353" v="1331" actId="20577"/>
        <pc:sldMkLst>
          <pc:docMk/>
          <pc:sldMk cId="1987439216" sldId="550"/>
        </pc:sldMkLst>
        <pc:spChg chg="mod">
          <ac:chgData name="Jones, Jason" userId="a3e0dc8b-599a-431f-afe8-7083bbbf8682" providerId="ADAL" clId="{F9311ECB-F732-4AD5-84F0-A4F04BBCB81A}" dt="2024-03-22T00:22:55.353" v="1331" actId="20577"/>
          <ac:spMkLst>
            <pc:docMk/>
            <pc:sldMk cId="1987439216" sldId="550"/>
            <ac:spMk id="7" creationId="{E61B197E-25A8-86AC-EB71-C6C0AF060636}"/>
          </ac:spMkLst>
        </pc:spChg>
      </pc:sldChg>
      <pc:sldChg chg="addSp delSp modSp mod">
        <pc:chgData name="Jones, Jason" userId="a3e0dc8b-599a-431f-afe8-7083bbbf8682" providerId="ADAL" clId="{F9311ECB-F732-4AD5-84F0-A4F04BBCB81A}" dt="2024-03-22T00:26:28.551" v="1527" actId="20577"/>
        <pc:sldMkLst>
          <pc:docMk/>
          <pc:sldMk cId="3435016437" sldId="551"/>
        </pc:sldMkLst>
        <pc:spChg chg="add del mod">
          <ac:chgData name="Jones, Jason" userId="a3e0dc8b-599a-431f-afe8-7083bbbf8682" providerId="ADAL" clId="{F9311ECB-F732-4AD5-84F0-A4F04BBCB81A}" dt="2024-03-22T00:25:05.275" v="1413" actId="767"/>
          <ac:spMkLst>
            <pc:docMk/>
            <pc:sldMk cId="3435016437" sldId="551"/>
            <ac:spMk id="2" creationId="{5622194F-BDA5-EA9F-7F22-BA0ACFDAE989}"/>
          </ac:spMkLst>
        </pc:spChg>
        <pc:spChg chg="add mod">
          <ac:chgData name="Jones, Jason" userId="a3e0dc8b-599a-431f-afe8-7083bbbf8682" providerId="ADAL" clId="{F9311ECB-F732-4AD5-84F0-A4F04BBCB81A}" dt="2024-03-22T00:26:17.472" v="1524" actId="1076"/>
          <ac:spMkLst>
            <pc:docMk/>
            <pc:sldMk cId="3435016437" sldId="551"/>
            <ac:spMk id="4" creationId="{8F071D8F-EC43-B2FD-B628-4B7B7F33BD6D}"/>
          </ac:spMkLst>
        </pc:spChg>
        <pc:spChg chg="mod">
          <ac:chgData name="Jones, Jason" userId="a3e0dc8b-599a-431f-afe8-7083bbbf8682" providerId="ADAL" clId="{F9311ECB-F732-4AD5-84F0-A4F04BBCB81A}" dt="2024-03-22T00:26:28.551" v="1527" actId="20577"/>
          <ac:spMkLst>
            <pc:docMk/>
            <pc:sldMk cId="3435016437" sldId="551"/>
            <ac:spMk id="6" creationId="{B2A848DA-D9C0-B097-6498-E64E0ED23C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63" tIns="45782" rIns="91563" bIns="45782" rtlCol="0"/>
          <a:lstStyle>
            <a:lvl1pPr algn="l" eaLnBrk="1" hangingPunct="1">
              <a:defRPr sz="1200">
                <a:latin typeface="Arial" charset="0"/>
                <a:ea typeface="+mn-ea"/>
              </a:defRPr>
            </a:lvl1pPr>
          </a:lstStyle>
          <a:p>
            <a:pPr>
              <a:defRPr/>
            </a:pPr>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wrap="square" lIns="91563" tIns="45782" rIns="91563" bIns="45782" numCol="1" anchor="t" anchorCtr="0" compatLnSpc="1">
            <a:prstTxWarp prst="textNoShape">
              <a:avLst/>
            </a:prstTxWarp>
          </a:bodyPr>
          <a:lstStyle>
            <a:lvl1pPr algn="r" eaLnBrk="1" hangingPunct="1">
              <a:defRPr sz="1200"/>
            </a:lvl1pPr>
          </a:lstStyle>
          <a:p>
            <a:fld id="{1157A4A3-8B0E-4569-9F54-15E2EDC3A9C2}" type="datetimeFigureOut">
              <a:rPr lang="en-US" altLang="en-US"/>
              <a:pPr/>
              <a:t>3/21/2024</a:t>
            </a:fld>
            <a:endParaRPr lang="en-US" alt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63" tIns="45782" rIns="91563" bIns="45782" rtlCol="0" anchor="b"/>
          <a:lstStyle>
            <a:lvl1pPr algn="l" eaLnBrk="1" hangingPunct="1">
              <a:defRPr sz="1200">
                <a:latin typeface="Arial" charset="0"/>
                <a:ea typeface="+mn-ea"/>
              </a:defRPr>
            </a:lvl1pPr>
          </a:lstStyle>
          <a:p>
            <a:pPr>
              <a:defRPr/>
            </a:pPr>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wrap="square" lIns="91563" tIns="45782" rIns="91563" bIns="45782" numCol="1" anchor="b" anchorCtr="0" compatLnSpc="1">
            <a:prstTxWarp prst="textNoShape">
              <a:avLst/>
            </a:prstTxWarp>
          </a:bodyPr>
          <a:lstStyle>
            <a:lvl1pPr algn="r" eaLnBrk="1" hangingPunct="1">
              <a:defRPr sz="1200"/>
            </a:lvl1pPr>
          </a:lstStyle>
          <a:p>
            <a:fld id="{C66FB75E-AA86-49F5-A9BB-B4C57D0382EC}" type="slidenum">
              <a:rPr lang="en-US" altLang="en-US"/>
              <a:pPr/>
              <a:t>‹#›</a:t>
            </a:fld>
            <a:endParaRPr lang="en-US" altLang="en-US"/>
          </a:p>
        </p:txBody>
      </p:sp>
    </p:spTree>
    <p:extLst>
      <p:ext uri="{BB962C8B-B14F-4D97-AF65-F5344CB8AC3E}">
        <p14:creationId xmlns:p14="http://schemas.microsoft.com/office/powerpoint/2010/main" val="2874723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1563" tIns="45782" rIns="91563" bIns="45782" numCol="1" anchor="t" anchorCtr="0" compatLnSpc="1">
            <a:prstTxWarp prst="textNoShape">
              <a:avLst/>
            </a:prstTxWarp>
          </a:bodyPr>
          <a:lstStyle>
            <a:lvl1pPr algn="l" eaLnBrk="1" hangingPunct="1">
              <a:defRPr sz="1200">
                <a:latin typeface="Arial" charset="0"/>
                <a:ea typeface="+mn-ea"/>
              </a:defRPr>
            </a:lvl1pPr>
          </a:lstStyle>
          <a:p>
            <a:pPr>
              <a:defRPr/>
            </a:pPr>
            <a:endParaRPr lang="en-US"/>
          </a:p>
        </p:txBody>
      </p:sp>
      <p:sp>
        <p:nvSpPr>
          <p:cNvPr id="220163" name="Rectangle 3"/>
          <p:cNvSpPr>
            <a:spLocks noGrp="1" noChangeArrowheads="1"/>
          </p:cNvSpPr>
          <p:nvPr>
            <p:ph type="dt" idx="1"/>
          </p:nvPr>
        </p:nvSpPr>
        <p:spPr bwMode="auto">
          <a:xfrm>
            <a:off x="3977531" y="0"/>
            <a:ext cx="3043979" cy="465773"/>
          </a:xfrm>
          <a:prstGeom prst="rect">
            <a:avLst/>
          </a:prstGeom>
          <a:noFill/>
          <a:ln w="9525">
            <a:noFill/>
            <a:miter lim="800000"/>
            <a:headEnd/>
            <a:tailEnd/>
          </a:ln>
          <a:effectLst/>
        </p:spPr>
        <p:txBody>
          <a:bodyPr vert="horz" wrap="square" lIns="91563" tIns="45782" rIns="91563" bIns="45782"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5" name="Rectangle 5"/>
          <p:cNvSpPr>
            <a:spLocks noGrp="1" noChangeArrowheads="1"/>
          </p:cNvSpPr>
          <p:nvPr>
            <p:ph type="body" sz="quarter" idx="3"/>
          </p:nvPr>
        </p:nvSpPr>
        <p:spPr bwMode="auto">
          <a:xfrm>
            <a:off x="702946" y="4422459"/>
            <a:ext cx="5617208" cy="4188778"/>
          </a:xfrm>
          <a:prstGeom prst="rect">
            <a:avLst/>
          </a:prstGeom>
          <a:noFill/>
          <a:ln w="9525">
            <a:noFill/>
            <a:miter lim="800000"/>
            <a:headEnd/>
            <a:tailEnd/>
          </a:ln>
          <a:effectLst/>
        </p:spPr>
        <p:txBody>
          <a:bodyPr vert="horz" wrap="square" lIns="91563" tIns="45782" rIns="91563" bIns="457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0166" name="Rectangle 6"/>
          <p:cNvSpPr>
            <a:spLocks noGrp="1" noChangeArrowheads="1"/>
          </p:cNvSpPr>
          <p:nvPr>
            <p:ph type="ftr" sz="quarter" idx="4"/>
          </p:nvPr>
        </p:nvSpPr>
        <p:spPr bwMode="auto">
          <a:xfrm>
            <a:off x="1" y="8841738"/>
            <a:ext cx="3043979" cy="465773"/>
          </a:xfrm>
          <a:prstGeom prst="rect">
            <a:avLst/>
          </a:prstGeom>
          <a:noFill/>
          <a:ln w="9525">
            <a:noFill/>
            <a:miter lim="800000"/>
            <a:headEnd/>
            <a:tailEnd/>
          </a:ln>
          <a:effectLst/>
        </p:spPr>
        <p:txBody>
          <a:bodyPr vert="horz" wrap="square" lIns="91563" tIns="45782" rIns="91563" bIns="45782" numCol="1" anchor="b" anchorCtr="0" compatLnSpc="1">
            <a:prstTxWarp prst="textNoShape">
              <a:avLst/>
            </a:prstTxWarp>
          </a:bodyPr>
          <a:lstStyle>
            <a:lvl1pPr algn="l" eaLnBrk="1" hangingPunct="1">
              <a:defRPr sz="1200">
                <a:latin typeface="Arial" charset="0"/>
                <a:ea typeface="+mn-ea"/>
              </a:defRPr>
            </a:lvl1pPr>
          </a:lstStyle>
          <a:p>
            <a:pPr>
              <a:defRPr/>
            </a:pPr>
            <a:endParaRPr lang="en-US"/>
          </a:p>
        </p:txBody>
      </p:sp>
      <p:sp>
        <p:nvSpPr>
          <p:cNvPr id="220167" name="Rectangle 7"/>
          <p:cNvSpPr>
            <a:spLocks noGrp="1" noChangeArrowheads="1"/>
          </p:cNvSpPr>
          <p:nvPr>
            <p:ph type="sldNum" sz="quarter" idx="5"/>
          </p:nvPr>
        </p:nvSpPr>
        <p:spPr bwMode="auto">
          <a:xfrm>
            <a:off x="3977531" y="8841738"/>
            <a:ext cx="3043979" cy="465773"/>
          </a:xfrm>
          <a:prstGeom prst="rect">
            <a:avLst/>
          </a:prstGeom>
          <a:noFill/>
          <a:ln w="9525">
            <a:noFill/>
            <a:miter lim="800000"/>
            <a:headEnd/>
            <a:tailEnd/>
          </a:ln>
          <a:effectLst/>
        </p:spPr>
        <p:txBody>
          <a:bodyPr vert="horz" wrap="square" lIns="91563" tIns="45782" rIns="91563" bIns="45782" numCol="1" anchor="b" anchorCtr="0" compatLnSpc="1">
            <a:prstTxWarp prst="textNoShape">
              <a:avLst/>
            </a:prstTxWarp>
          </a:bodyPr>
          <a:lstStyle>
            <a:lvl1pPr algn="r" eaLnBrk="1" hangingPunct="1">
              <a:defRPr sz="1200"/>
            </a:lvl1pPr>
          </a:lstStyle>
          <a:p>
            <a:fld id="{5EB3207C-13A8-4A3E-A874-DE49F3EFBE4C}" type="slidenum">
              <a:rPr lang="en-US" altLang="en-US"/>
              <a:pPr/>
              <a:t>‹#›</a:t>
            </a:fld>
            <a:endParaRPr lang="en-US" altLang="en-US"/>
          </a:p>
        </p:txBody>
      </p:sp>
    </p:spTree>
    <p:extLst>
      <p:ext uri="{BB962C8B-B14F-4D97-AF65-F5344CB8AC3E}">
        <p14:creationId xmlns:p14="http://schemas.microsoft.com/office/powerpoint/2010/main" val="2649197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3207C-13A8-4A3E-A874-DE49F3EFBE4C}" type="slidenum">
              <a:rPr lang="en-US" altLang="en-US" smtClean="0"/>
              <a:pPr/>
              <a:t>1</a:t>
            </a:fld>
            <a:endParaRPr lang="en-US" altLang="en-US"/>
          </a:p>
        </p:txBody>
      </p:sp>
    </p:spTree>
    <p:extLst>
      <p:ext uri="{BB962C8B-B14F-4D97-AF65-F5344CB8AC3E}">
        <p14:creationId xmlns:p14="http://schemas.microsoft.com/office/powerpoint/2010/main" val="2887827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3207C-13A8-4A3E-A874-DE49F3EFBE4C}" type="slidenum">
              <a:rPr lang="en-US" altLang="en-US" smtClean="0"/>
              <a:pPr/>
              <a:t>27</a:t>
            </a:fld>
            <a:endParaRPr lang="en-US" altLang="en-US" dirty="0"/>
          </a:p>
        </p:txBody>
      </p:sp>
    </p:spTree>
    <p:extLst>
      <p:ext uri="{BB962C8B-B14F-4D97-AF65-F5344CB8AC3E}">
        <p14:creationId xmlns:p14="http://schemas.microsoft.com/office/powerpoint/2010/main" val="2643057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4572000"/>
            <a:ext cx="7848600" cy="762000"/>
          </a:xfrm>
        </p:spPr>
        <p:txBody>
          <a:bodyPr/>
          <a:lstStyle>
            <a:lvl1pPr>
              <a:defRPr>
                <a:solidFill>
                  <a:schemeClr val="tx1"/>
                </a:solidFill>
              </a:defRPr>
            </a:lvl1pPr>
          </a:lstStyle>
          <a:p>
            <a:r>
              <a:rPr lang="en-US"/>
              <a:t>Click to edit Master title style </a:t>
            </a:r>
          </a:p>
        </p:txBody>
      </p:sp>
      <p:sp>
        <p:nvSpPr>
          <p:cNvPr id="3075" name="Rectangle 3"/>
          <p:cNvSpPr>
            <a:spLocks noGrp="1" noChangeArrowheads="1"/>
          </p:cNvSpPr>
          <p:nvPr>
            <p:ph type="subTitle" idx="1"/>
          </p:nvPr>
        </p:nvSpPr>
        <p:spPr>
          <a:xfrm>
            <a:off x="152400" y="5410200"/>
            <a:ext cx="7848600" cy="457200"/>
          </a:xfrm>
        </p:spPr>
        <p:txBody>
          <a:bodyPr anchor="ctr"/>
          <a:lstStyle>
            <a:lvl1pPr marL="0" indent="0">
              <a:buFontTx/>
              <a:buNone/>
              <a:tabLst>
                <a:tab pos="4919663" algn="l"/>
              </a:tabLst>
              <a:defRPr sz="2400"/>
            </a:lvl1pPr>
          </a:lstStyle>
          <a:p>
            <a:r>
              <a:rPr lang="en-US"/>
              <a:t>Click to edit Master subtitle style</a:t>
            </a:r>
          </a:p>
        </p:txBody>
      </p:sp>
      <p:sp>
        <p:nvSpPr>
          <p:cNvPr id="4" name="Rectangle 102"/>
          <p:cNvSpPr>
            <a:spLocks noGrp="1" noChangeArrowheads="1"/>
          </p:cNvSpPr>
          <p:nvPr>
            <p:ph type="dt" sz="half" idx="10"/>
          </p:nvPr>
        </p:nvSpPr>
        <p:spPr/>
        <p:txBody>
          <a:bodyPr/>
          <a:lstStyle>
            <a:lvl1pPr>
              <a:defRPr/>
            </a:lvl1pPr>
          </a:lstStyle>
          <a:p>
            <a:pPr>
              <a:defRPr/>
            </a:pPr>
            <a:endParaRPr lang="en-US"/>
          </a:p>
        </p:txBody>
      </p:sp>
      <p:sp>
        <p:nvSpPr>
          <p:cNvPr id="5" name="Rectangle 103"/>
          <p:cNvSpPr>
            <a:spLocks noGrp="1" noChangeArrowheads="1"/>
          </p:cNvSpPr>
          <p:nvPr>
            <p:ph type="ftr" sz="quarter" idx="11"/>
          </p:nvPr>
        </p:nvSpPr>
        <p:spPr/>
        <p:txBody>
          <a:bodyPr/>
          <a:lstStyle>
            <a:lvl1pPr>
              <a:defRPr/>
            </a:lvl1pPr>
          </a:lstStyle>
          <a:p>
            <a:pPr>
              <a:defRPr/>
            </a:pPr>
            <a:endParaRPr lang="en-US"/>
          </a:p>
        </p:txBody>
      </p:sp>
      <p:sp>
        <p:nvSpPr>
          <p:cNvPr id="6" name="Rectangle 104"/>
          <p:cNvSpPr>
            <a:spLocks noGrp="1" noChangeArrowheads="1"/>
          </p:cNvSpPr>
          <p:nvPr>
            <p:ph type="sldNum" sz="quarter" idx="12"/>
          </p:nvPr>
        </p:nvSpPr>
        <p:spPr/>
        <p:txBody>
          <a:bodyPr/>
          <a:lstStyle>
            <a:lvl1pPr>
              <a:defRPr/>
            </a:lvl1pPr>
          </a:lstStyle>
          <a:p>
            <a:fld id="{DBEED9B2-EDEA-409F-B067-E463D6BE13D4}" type="slidenum">
              <a:rPr lang="en-US" altLang="en-US"/>
              <a:pPr/>
              <a:t>‹#›</a:t>
            </a:fld>
            <a:endParaRPr lang="en-US" altLang="en-US"/>
          </a:p>
        </p:txBody>
      </p:sp>
    </p:spTree>
    <p:extLst>
      <p:ext uri="{BB962C8B-B14F-4D97-AF65-F5344CB8AC3E}">
        <p14:creationId xmlns:p14="http://schemas.microsoft.com/office/powerpoint/2010/main" val="81039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p>
        </p:txBody>
      </p:sp>
      <p:sp>
        <p:nvSpPr>
          <p:cNvPr id="5" name="Rectangle 29"/>
          <p:cNvSpPr>
            <a:spLocks noGrp="1" noChangeArrowheads="1"/>
          </p:cNvSpPr>
          <p:nvPr>
            <p:ph type="ftr" sz="quarter" idx="11"/>
          </p:nvPr>
        </p:nvSpPr>
        <p:spPr>
          <a:ln/>
        </p:spPr>
        <p:txBody>
          <a:bodyPr/>
          <a:lstStyle>
            <a:lvl1pPr>
              <a:defRPr/>
            </a:lvl1pPr>
          </a:lstStyle>
          <a:p>
            <a:pPr>
              <a:defRPr/>
            </a:pPr>
            <a:endParaRPr lang="en-US"/>
          </a:p>
        </p:txBody>
      </p:sp>
      <p:sp>
        <p:nvSpPr>
          <p:cNvPr id="6" name="Rectangle 30"/>
          <p:cNvSpPr>
            <a:spLocks noGrp="1" noChangeArrowheads="1"/>
          </p:cNvSpPr>
          <p:nvPr>
            <p:ph type="sldNum" sz="quarter" idx="12"/>
          </p:nvPr>
        </p:nvSpPr>
        <p:spPr>
          <a:ln/>
        </p:spPr>
        <p:txBody>
          <a:bodyPr/>
          <a:lstStyle>
            <a:lvl1pPr>
              <a:defRPr/>
            </a:lvl1pPr>
          </a:lstStyle>
          <a:p>
            <a:fld id="{C8F6A9A2-7F5D-460B-BB4C-024C103DB939}" type="slidenum">
              <a:rPr lang="en-US" altLang="en-US"/>
              <a:pPr/>
              <a:t>‹#›</a:t>
            </a:fld>
            <a:endParaRPr lang="en-US" altLang="en-US"/>
          </a:p>
        </p:txBody>
      </p:sp>
    </p:spTree>
    <p:extLst>
      <p:ext uri="{BB962C8B-B14F-4D97-AF65-F5344CB8AC3E}">
        <p14:creationId xmlns:p14="http://schemas.microsoft.com/office/powerpoint/2010/main" val="127954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152400"/>
            <a:ext cx="19240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56197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p>
        </p:txBody>
      </p:sp>
      <p:sp>
        <p:nvSpPr>
          <p:cNvPr id="5" name="Rectangle 29"/>
          <p:cNvSpPr>
            <a:spLocks noGrp="1" noChangeArrowheads="1"/>
          </p:cNvSpPr>
          <p:nvPr>
            <p:ph type="ftr" sz="quarter" idx="11"/>
          </p:nvPr>
        </p:nvSpPr>
        <p:spPr>
          <a:ln/>
        </p:spPr>
        <p:txBody>
          <a:bodyPr/>
          <a:lstStyle>
            <a:lvl1pPr>
              <a:defRPr/>
            </a:lvl1pPr>
          </a:lstStyle>
          <a:p>
            <a:pPr>
              <a:defRPr/>
            </a:pPr>
            <a:endParaRPr lang="en-US"/>
          </a:p>
        </p:txBody>
      </p:sp>
      <p:sp>
        <p:nvSpPr>
          <p:cNvPr id="6" name="Rectangle 30"/>
          <p:cNvSpPr>
            <a:spLocks noGrp="1" noChangeArrowheads="1"/>
          </p:cNvSpPr>
          <p:nvPr>
            <p:ph type="sldNum" sz="quarter" idx="12"/>
          </p:nvPr>
        </p:nvSpPr>
        <p:spPr>
          <a:ln/>
        </p:spPr>
        <p:txBody>
          <a:bodyPr/>
          <a:lstStyle>
            <a:lvl1pPr>
              <a:defRPr/>
            </a:lvl1pPr>
          </a:lstStyle>
          <a:p>
            <a:fld id="{421B2653-A13E-4B57-8FB7-9F0D777538B9}" type="slidenum">
              <a:rPr lang="en-US" altLang="en-US"/>
              <a:pPr/>
              <a:t>‹#›</a:t>
            </a:fld>
            <a:endParaRPr lang="en-US" altLang="en-US"/>
          </a:p>
        </p:txBody>
      </p:sp>
    </p:spTree>
    <p:extLst>
      <p:ext uri="{BB962C8B-B14F-4D97-AF65-F5344CB8AC3E}">
        <p14:creationId xmlns:p14="http://schemas.microsoft.com/office/powerpoint/2010/main" val="155786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p>
        </p:txBody>
      </p:sp>
      <p:sp>
        <p:nvSpPr>
          <p:cNvPr id="5" name="Rectangle 29"/>
          <p:cNvSpPr>
            <a:spLocks noGrp="1" noChangeArrowheads="1"/>
          </p:cNvSpPr>
          <p:nvPr>
            <p:ph type="ftr" sz="quarter" idx="11"/>
          </p:nvPr>
        </p:nvSpPr>
        <p:spPr>
          <a:ln/>
        </p:spPr>
        <p:txBody>
          <a:bodyPr/>
          <a:lstStyle>
            <a:lvl1pPr>
              <a:defRPr/>
            </a:lvl1pPr>
          </a:lstStyle>
          <a:p>
            <a:pPr>
              <a:defRPr/>
            </a:pPr>
            <a:endParaRPr lang="en-US"/>
          </a:p>
        </p:txBody>
      </p:sp>
      <p:sp>
        <p:nvSpPr>
          <p:cNvPr id="6" name="Rectangle 30"/>
          <p:cNvSpPr>
            <a:spLocks noGrp="1" noChangeArrowheads="1"/>
          </p:cNvSpPr>
          <p:nvPr>
            <p:ph type="sldNum" sz="quarter" idx="12"/>
          </p:nvPr>
        </p:nvSpPr>
        <p:spPr>
          <a:ln/>
        </p:spPr>
        <p:txBody>
          <a:bodyPr/>
          <a:lstStyle>
            <a:lvl1pPr>
              <a:defRPr/>
            </a:lvl1pPr>
          </a:lstStyle>
          <a:p>
            <a:fld id="{FE5A35FC-1A16-47F4-B0F8-9C13DC2F17BF}" type="slidenum">
              <a:rPr lang="en-US" altLang="en-US"/>
              <a:pPr/>
              <a:t>‹#›</a:t>
            </a:fld>
            <a:endParaRPr lang="en-US" altLang="en-US"/>
          </a:p>
        </p:txBody>
      </p:sp>
    </p:spTree>
    <p:extLst>
      <p:ext uri="{BB962C8B-B14F-4D97-AF65-F5344CB8AC3E}">
        <p14:creationId xmlns:p14="http://schemas.microsoft.com/office/powerpoint/2010/main" val="163280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dt" sz="half" idx="10"/>
          </p:nvPr>
        </p:nvSpPr>
        <p:spPr>
          <a:ln/>
        </p:spPr>
        <p:txBody>
          <a:bodyPr/>
          <a:lstStyle>
            <a:lvl1pPr>
              <a:defRPr/>
            </a:lvl1pPr>
          </a:lstStyle>
          <a:p>
            <a:pPr>
              <a:defRPr/>
            </a:pPr>
            <a:endParaRPr lang="en-US"/>
          </a:p>
        </p:txBody>
      </p:sp>
      <p:sp>
        <p:nvSpPr>
          <p:cNvPr id="5" name="Rectangle 29"/>
          <p:cNvSpPr>
            <a:spLocks noGrp="1" noChangeArrowheads="1"/>
          </p:cNvSpPr>
          <p:nvPr>
            <p:ph type="ftr" sz="quarter" idx="11"/>
          </p:nvPr>
        </p:nvSpPr>
        <p:spPr>
          <a:ln/>
        </p:spPr>
        <p:txBody>
          <a:bodyPr/>
          <a:lstStyle>
            <a:lvl1pPr>
              <a:defRPr/>
            </a:lvl1pPr>
          </a:lstStyle>
          <a:p>
            <a:pPr>
              <a:defRPr/>
            </a:pPr>
            <a:endParaRPr lang="en-US"/>
          </a:p>
        </p:txBody>
      </p:sp>
      <p:sp>
        <p:nvSpPr>
          <p:cNvPr id="6" name="Rectangle 30"/>
          <p:cNvSpPr>
            <a:spLocks noGrp="1" noChangeArrowheads="1"/>
          </p:cNvSpPr>
          <p:nvPr>
            <p:ph type="sldNum" sz="quarter" idx="12"/>
          </p:nvPr>
        </p:nvSpPr>
        <p:spPr>
          <a:ln/>
        </p:spPr>
        <p:txBody>
          <a:bodyPr/>
          <a:lstStyle>
            <a:lvl1pPr>
              <a:defRPr/>
            </a:lvl1pPr>
          </a:lstStyle>
          <a:p>
            <a:fld id="{48732E9D-ECFD-4055-8690-F7ADDC86326D}" type="slidenum">
              <a:rPr lang="en-US" altLang="en-US"/>
              <a:pPr/>
              <a:t>‹#›</a:t>
            </a:fld>
            <a:endParaRPr lang="en-US" altLang="en-US"/>
          </a:p>
        </p:txBody>
      </p:sp>
    </p:spTree>
    <p:extLst>
      <p:ext uri="{BB962C8B-B14F-4D97-AF65-F5344CB8AC3E}">
        <p14:creationId xmlns:p14="http://schemas.microsoft.com/office/powerpoint/2010/main" val="377408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p>
        </p:txBody>
      </p:sp>
      <p:sp>
        <p:nvSpPr>
          <p:cNvPr id="6" name="Rectangle 29"/>
          <p:cNvSpPr>
            <a:spLocks noGrp="1" noChangeArrowheads="1"/>
          </p:cNvSpPr>
          <p:nvPr>
            <p:ph type="ftr" sz="quarter" idx="11"/>
          </p:nvPr>
        </p:nvSpPr>
        <p:spPr>
          <a:ln/>
        </p:spPr>
        <p:txBody>
          <a:bodyPr/>
          <a:lstStyle>
            <a:lvl1pPr>
              <a:defRPr/>
            </a:lvl1pPr>
          </a:lstStyle>
          <a:p>
            <a:pPr>
              <a:defRPr/>
            </a:pPr>
            <a:endParaRPr lang="en-US"/>
          </a:p>
        </p:txBody>
      </p:sp>
      <p:sp>
        <p:nvSpPr>
          <p:cNvPr id="7" name="Rectangle 30"/>
          <p:cNvSpPr>
            <a:spLocks noGrp="1" noChangeArrowheads="1"/>
          </p:cNvSpPr>
          <p:nvPr>
            <p:ph type="sldNum" sz="quarter" idx="12"/>
          </p:nvPr>
        </p:nvSpPr>
        <p:spPr>
          <a:ln/>
        </p:spPr>
        <p:txBody>
          <a:bodyPr/>
          <a:lstStyle>
            <a:lvl1pPr>
              <a:defRPr/>
            </a:lvl1pPr>
          </a:lstStyle>
          <a:p>
            <a:fld id="{D439FC5A-6A27-4FD0-9270-373939F58A0D}" type="slidenum">
              <a:rPr lang="en-US" altLang="en-US"/>
              <a:pPr/>
              <a:t>‹#›</a:t>
            </a:fld>
            <a:endParaRPr lang="en-US" altLang="en-US"/>
          </a:p>
        </p:txBody>
      </p:sp>
    </p:spTree>
    <p:extLst>
      <p:ext uri="{BB962C8B-B14F-4D97-AF65-F5344CB8AC3E}">
        <p14:creationId xmlns:p14="http://schemas.microsoft.com/office/powerpoint/2010/main" val="64865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dt" sz="half" idx="10"/>
          </p:nvPr>
        </p:nvSpPr>
        <p:spPr>
          <a:ln/>
        </p:spPr>
        <p:txBody>
          <a:bodyPr/>
          <a:lstStyle>
            <a:lvl1pPr>
              <a:defRPr/>
            </a:lvl1pPr>
          </a:lstStyle>
          <a:p>
            <a:pPr>
              <a:defRPr/>
            </a:pPr>
            <a:endParaRPr lang="en-US"/>
          </a:p>
        </p:txBody>
      </p:sp>
      <p:sp>
        <p:nvSpPr>
          <p:cNvPr id="8" name="Rectangle 29"/>
          <p:cNvSpPr>
            <a:spLocks noGrp="1" noChangeArrowheads="1"/>
          </p:cNvSpPr>
          <p:nvPr>
            <p:ph type="ftr" sz="quarter" idx="11"/>
          </p:nvPr>
        </p:nvSpPr>
        <p:spPr>
          <a:ln/>
        </p:spPr>
        <p:txBody>
          <a:bodyPr/>
          <a:lstStyle>
            <a:lvl1pPr>
              <a:defRPr/>
            </a:lvl1pPr>
          </a:lstStyle>
          <a:p>
            <a:pPr>
              <a:defRPr/>
            </a:pPr>
            <a:endParaRPr lang="en-US"/>
          </a:p>
        </p:txBody>
      </p:sp>
      <p:sp>
        <p:nvSpPr>
          <p:cNvPr id="9" name="Rectangle 30"/>
          <p:cNvSpPr>
            <a:spLocks noGrp="1" noChangeArrowheads="1"/>
          </p:cNvSpPr>
          <p:nvPr>
            <p:ph type="sldNum" sz="quarter" idx="12"/>
          </p:nvPr>
        </p:nvSpPr>
        <p:spPr>
          <a:ln/>
        </p:spPr>
        <p:txBody>
          <a:bodyPr/>
          <a:lstStyle>
            <a:lvl1pPr>
              <a:defRPr/>
            </a:lvl1pPr>
          </a:lstStyle>
          <a:p>
            <a:fld id="{0B2F8E9F-8085-4BC2-B19D-12C900ABA5C3}" type="slidenum">
              <a:rPr lang="en-US" altLang="en-US"/>
              <a:pPr/>
              <a:t>‹#›</a:t>
            </a:fld>
            <a:endParaRPr lang="en-US" altLang="en-US"/>
          </a:p>
        </p:txBody>
      </p:sp>
    </p:spTree>
    <p:extLst>
      <p:ext uri="{BB962C8B-B14F-4D97-AF65-F5344CB8AC3E}">
        <p14:creationId xmlns:p14="http://schemas.microsoft.com/office/powerpoint/2010/main" val="228431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dt" sz="half" idx="10"/>
          </p:nvPr>
        </p:nvSpPr>
        <p:spPr>
          <a:ln/>
        </p:spPr>
        <p:txBody>
          <a:bodyPr/>
          <a:lstStyle>
            <a:lvl1pPr>
              <a:defRPr/>
            </a:lvl1pPr>
          </a:lstStyle>
          <a:p>
            <a:pPr>
              <a:defRPr/>
            </a:pPr>
            <a:endParaRPr lang="en-US"/>
          </a:p>
        </p:txBody>
      </p:sp>
      <p:sp>
        <p:nvSpPr>
          <p:cNvPr id="4" name="Rectangle 29"/>
          <p:cNvSpPr>
            <a:spLocks noGrp="1" noChangeArrowheads="1"/>
          </p:cNvSpPr>
          <p:nvPr>
            <p:ph type="ftr" sz="quarter" idx="11"/>
          </p:nvPr>
        </p:nvSpPr>
        <p:spPr>
          <a:ln/>
        </p:spPr>
        <p:txBody>
          <a:bodyPr/>
          <a:lstStyle>
            <a:lvl1pPr>
              <a:defRPr/>
            </a:lvl1pPr>
          </a:lstStyle>
          <a:p>
            <a:pPr>
              <a:defRPr/>
            </a:pPr>
            <a:endParaRPr lang="en-US"/>
          </a:p>
        </p:txBody>
      </p:sp>
      <p:sp>
        <p:nvSpPr>
          <p:cNvPr id="5" name="Rectangle 30"/>
          <p:cNvSpPr>
            <a:spLocks noGrp="1" noChangeArrowheads="1"/>
          </p:cNvSpPr>
          <p:nvPr>
            <p:ph type="sldNum" sz="quarter" idx="12"/>
          </p:nvPr>
        </p:nvSpPr>
        <p:spPr>
          <a:ln/>
        </p:spPr>
        <p:txBody>
          <a:bodyPr/>
          <a:lstStyle>
            <a:lvl1pPr>
              <a:defRPr/>
            </a:lvl1pPr>
          </a:lstStyle>
          <a:p>
            <a:fld id="{4065C55B-3291-4754-A824-3CE7648D5410}" type="slidenum">
              <a:rPr lang="en-US" altLang="en-US"/>
              <a:pPr/>
              <a:t>‹#›</a:t>
            </a:fld>
            <a:endParaRPr lang="en-US" altLang="en-US"/>
          </a:p>
        </p:txBody>
      </p:sp>
    </p:spTree>
    <p:extLst>
      <p:ext uri="{BB962C8B-B14F-4D97-AF65-F5344CB8AC3E}">
        <p14:creationId xmlns:p14="http://schemas.microsoft.com/office/powerpoint/2010/main" val="144136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dt" sz="half" idx="10"/>
          </p:nvPr>
        </p:nvSpPr>
        <p:spPr>
          <a:ln/>
        </p:spPr>
        <p:txBody>
          <a:bodyPr/>
          <a:lstStyle>
            <a:lvl1pPr>
              <a:defRPr/>
            </a:lvl1pPr>
          </a:lstStyle>
          <a:p>
            <a:pPr>
              <a:defRPr/>
            </a:pPr>
            <a:endParaRPr lang="en-US"/>
          </a:p>
        </p:txBody>
      </p:sp>
      <p:sp>
        <p:nvSpPr>
          <p:cNvPr id="3" name="Rectangle 29"/>
          <p:cNvSpPr>
            <a:spLocks noGrp="1" noChangeArrowheads="1"/>
          </p:cNvSpPr>
          <p:nvPr>
            <p:ph type="ftr" sz="quarter" idx="11"/>
          </p:nvPr>
        </p:nvSpPr>
        <p:spPr>
          <a:ln/>
        </p:spPr>
        <p:txBody>
          <a:bodyPr/>
          <a:lstStyle>
            <a:lvl1pPr>
              <a:defRPr/>
            </a:lvl1pPr>
          </a:lstStyle>
          <a:p>
            <a:pPr>
              <a:defRPr/>
            </a:pPr>
            <a:endParaRPr lang="en-US"/>
          </a:p>
        </p:txBody>
      </p:sp>
      <p:sp>
        <p:nvSpPr>
          <p:cNvPr id="4" name="Rectangle 30"/>
          <p:cNvSpPr>
            <a:spLocks noGrp="1" noChangeArrowheads="1"/>
          </p:cNvSpPr>
          <p:nvPr>
            <p:ph type="sldNum" sz="quarter" idx="12"/>
          </p:nvPr>
        </p:nvSpPr>
        <p:spPr>
          <a:ln/>
        </p:spPr>
        <p:txBody>
          <a:bodyPr/>
          <a:lstStyle>
            <a:lvl1pPr>
              <a:defRPr/>
            </a:lvl1pPr>
          </a:lstStyle>
          <a:p>
            <a:fld id="{9801F93C-0982-430F-B1D5-69F8B2B34153}" type="slidenum">
              <a:rPr lang="en-US" altLang="en-US"/>
              <a:pPr/>
              <a:t>‹#›</a:t>
            </a:fld>
            <a:endParaRPr lang="en-US" altLang="en-US"/>
          </a:p>
        </p:txBody>
      </p:sp>
    </p:spTree>
    <p:extLst>
      <p:ext uri="{BB962C8B-B14F-4D97-AF65-F5344CB8AC3E}">
        <p14:creationId xmlns:p14="http://schemas.microsoft.com/office/powerpoint/2010/main" val="108128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p>
        </p:txBody>
      </p:sp>
      <p:sp>
        <p:nvSpPr>
          <p:cNvPr id="6" name="Rectangle 29"/>
          <p:cNvSpPr>
            <a:spLocks noGrp="1" noChangeArrowheads="1"/>
          </p:cNvSpPr>
          <p:nvPr>
            <p:ph type="ftr" sz="quarter" idx="11"/>
          </p:nvPr>
        </p:nvSpPr>
        <p:spPr>
          <a:ln/>
        </p:spPr>
        <p:txBody>
          <a:bodyPr/>
          <a:lstStyle>
            <a:lvl1pPr>
              <a:defRPr/>
            </a:lvl1pPr>
          </a:lstStyle>
          <a:p>
            <a:pPr>
              <a:defRPr/>
            </a:pPr>
            <a:endParaRPr lang="en-US"/>
          </a:p>
        </p:txBody>
      </p:sp>
      <p:sp>
        <p:nvSpPr>
          <p:cNvPr id="7" name="Rectangle 30"/>
          <p:cNvSpPr>
            <a:spLocks noGrp="1" noChangeArrowheads="1"/>
          </p:cNvSpPr>
          <p:nvPr>
            <p:ph type="sldNum" sz="quarter" idx="12"/>
          </p:nvPr>
        </p:nvSpPr>
        <p:spPr>
          <a:ln/>
        </p:spPr>
        <p:txBody>
          <a:bodyPr/>
          <a:lstStyle>
            <a:lvl1pPr>
              <a:defRPr/>
            </a:lvl1pPr>
          </a:lstStyle>
          <a:p>
            <a:fld id="{5D3A0430-C1EB-4D37-833D-D8F68A1110C2}" type="slidenum">
              <a:rPr lang="en-US" altLang="en-US"/>
              <a:pPr/>
              <a:t>‹#›</a:t>
            </a:fld>
            <a:endParaRPr lang="en-US" altLang="en-US"/>
          </a:p>
        </p:txBody>
      </p:sp>
    </p:spTree>
    <p:extLst>
      <p:ext uri="{BB962C8B-B14F-4D97-AF65-F5344CB8AC3E}">
        <p14:creationId xmlns:p14="http://schemas.microsoft.com/office/powerpoint/2010/main" val="350902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dt" sz="half" idx="10"/>
          </p:nvPr>
        </p:nvSpPr>
        <p:spPr>
          <a:ln/>
        </p:spPr>
        <p:txBody>
          <a:bodyPr/>
          <a:lstStyle>
            <a:lvl1pPr>
              <a:defRPr/>
            </a:lvl1pPr>
          </a:lstStyle>
          <a:p>
            <a:pPr>
              <a:defRPr/>
            </a:pPr>
            <a:endParaRPr lang="en-US"/>
          </a:p>
        </p:txBody>
      </p:sp>
      <p:sp>
        <p:nvSpPr>
          <p:cNvPr id="6" name="Rectangle 29"/>
          <p:cNvSpPr>
            <a:spLocks noGrp="1" noChangeArrowheads="1"/>
          </p:cNvSpPr>
          <p:nvPr>
            <p:ph type="ftr" sz="quarter" idx="11"/>
          </p:nvPr>
        </p:nvSpPr>
        <p:spPr>
          <a:ln/>
        </p:spPr>
        <p:txBody>
          <a:bodyPr/>
          <a:lstStyle>
            <a:lvl1pPr>
              <a:defRPr/>
            </a:lvl1pPr>
          </a:lstStyle>
          <a:p>
            <a:pPr>
              <a:defRPr/>
            </a:pPr>
            <a:endParaRPr lang="en-US"/>
          </a:p>
        </p:txBody>
      </p:sp>
      <p:sp>
        <p:nvSpPr>
          <p:cNvPr id="7" name="Rectangle 30"/>
          <p:cNvSpPr>
            <a:spLocks noGrp="1" noChangeArrowheads="1"/>
          </p:cNvSpPr>
          <p:nvPr>
            <p:ph type="sldNum" sz="quarter" idx="12"/>
          </p:nvPr>
        </p:nvSpPr>
        <p:spPr>
          <a:ln/>
        </p:spPr>
        <p:txBody>
          <a:bodyPr/>
          <a:lstStyle>
            <a:lvl1pPr>
              <a:defRPr/>
            </a:lvl1pPr>
          </a:lstStyle>
          <a:p>
            <a:fld id="{1939D8BA-DAAF-42D7-9EAA-2C195F7972AB}" type="slidenum">
              <a:rPr lang="en-US" altLang="en-US"/>
              <a:pPr/>
              <a:t>‹#›</a:t>
            </a:fld>
            <a:endParaRPr lang="en-US" altLang="en-US"/>
          </a:p>
        </p:txBody>
      </p:sp>
    </p:spTree>
    <p:extLst>
      <p:ext uri="{BB962C8B-B14F-4D97-AF65-F5344CB8AC3E}">
        <p14:creationId xmlns:p14="http://schemas.microsoft.com/office/powerpoint/2010/main" val="398266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52400" y="14478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2" name="Rectangle 28"/>
          <p:cNvSpPr>
            <a:spLocks noGrp="1" noChangeArrowheads="1"/>
          </p:cNvSpPr>
          <p:nvPr>
            <p:ph type="dt" sz="half" idx="2"/>
          </p:nvPr>
        </p:nvSpPr>
        <p:spPr bwMode="auto">
          <a:xfrm>
            <a:off x="152400" y="6477000"/>
            <a:ext cx="24034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ea typeface="+mn-ea"/>
              </a:defRPr>
            </a:lvl1pPr>
          </a:lstStyle>
          <a:p>
            <a:pPr>
              <a:defRPr/>
            </a:pPr>
            <a:endParaRPr lang="en-US"/>
          </a:p>
        </p:txBody>
      </p:sp>
      <p:sp>
        <p:nvSpPr>
          <p:cNvPr id="1053" name="Rectangle 29"/>
          <p:cNvSpPr>
            <a:spLocks noGrp="1" noChangeArrowheads="1"/>
          </p:cNvSpPr>
          <p:nvPr>
            <p:ph type="ftr" sz="quarter" idx="3"/>
          </p:nvPr>
        </p:nvSpPr>
        <p:spPr bwMode="auto">
          <a:xfrm>
            <a:off x="2687638"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54" name="Rectangle 30"/>
          <p:cNvSpPr>
            <a:spLocks noGrp="1" noChangeArrowheads="1"/>
          </p:cNvSpPr>
          <p:nvPr>
            <p:ph type="sldNum" sz="quarter" idx="4"/>
          </p:nvPr>
        </p:nvSpPr>
        <p:spPr bwMode="auto">
          <a:xfrm>
            <a:off x="5715000" y="6477000"/>
            <a:ext cx="21717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fld id="{AC8C458E-36DD-4CFB-ADD4-450829379A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7"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hf hdr="0" ftr="0" dt="0"/>
  <p:txStyles>
    <p:titleStyle>
      <a:lvl1pPr algn="l" rtl="0" eaLnBrk="0" fontAlgn="base" hangingPunct="0">
        <a:spcBef>
          <a:spcPct val="0"/>
        </a:spcBef>
        <a:spcAft>
          <a:spcPct val="0"/>
        </a:spcAft>
        <a:defRPr sz="36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6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36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36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3600">
          <a:solidFill>
            <a:schemeClr val="tx2"/>
          </a:solidFill>
          <a:latin typeface="Arial" charset="0"/>
          <a:ea typeface="MS PGothic" panose="020B0600070205080204" pitchFamily="34"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David.harris@dch.g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Kimberly.Lemieux@dch.ga.gov" TargetMode="External"/><Relationship Id="rId5" Type="http://schemas.openxmlformats.org/officeDocument/2006/relationships/hyperlink" Target="mailto:jason.jones@dch.ga.gov" TargetMode="External"/><Relationship Id="rId4" Type="http://schemas.openxmlformats.org/officeDocument/2006/relationships/hyperlink" Target="mailto:Residency.Training@dch.ga.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icalboard.georgia.gov/"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cmb.mylicense.com/egov"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459" y="1346840"/>
            <a:ext cx="4712368" cy="3885400"/>
          </a:xfrm>
          <a:prstGeom prst="rect">
            <a:avLst/>
          </a:prstGeom>
        </p:spPr>
      </p:pic>
      <p:sp>
        <p:nvSpPr>
          <p:cNvPr id="6" name="TextBox 5"/>
          <p:cNvSpPr txBox="1"/>
          <p:nvPr/>
        </p:nvSpPr>
        <p:spPr>
          <a:xfrm>
            <a:off x="3733799" y="1984661"/>
            <a:ext cx="5340002" cy="3170099"/>
          </a:xfrm>
          <a:prstGeom prst="rect">
            <a:avLst/>
          </a:prstGeom>
          <a:noFill/>
        </p:spPr>
        <p:txBody>
          <a:bodyPr wrap="square" rtlCol="0">
            <a:spAutoFit/>
          </a:bodyPr>
          <a:lstStyle/>
          <a:p>
            <a:pPr algn="ctr"/>
            <a:r>
              <a:rPr lang="en-US" sz="4000" b="1" dirty="0"/>
              <a:t>Update on GCMB Residency Training Permit online application submission</a:t>
            </a:r>
          </a:p>
        </p:txBody>
      </p:sp>
      <p:sp>
        <p:nvSpPr>
          <p:cNvPr id="2" name="Slide Number Placeholder 1"/>
          <p:cNvSpPr>
            <a:spLocks noGrp="1"/>
          </p:cNvSpPr>
          <p:nvPr>
            <p:ph type="sldNum" sz="quarter" idx="12"/>
          </p:nvPr>
        </p:nvSpPr>
        <p:spPr/>
        <p:txBody>
          <a:bodyPr/>
          <a:lstStyle/>
          <a:p>
            <a:fld id="{FE5A35FC-1A16-47F4-B0F8-9C13DC2F17BF}" type="slidenum">
              <a:rPr lang="en-US" altLang="en-US" smtClean="0"/>
              <a:pPr/>
              <a:t>1</a:t>
            </a:fld>
            <a:endParaRPr lang="en-US" altLang="en-US"/>
          </a:p>
        </p:txBody>
      </p:sp>
      <p:sp>
        <p:nvSpPr>
          <p:cNvPr id="3" name="TextBox 2">
            <a:extLst>
              <a:ext uri="{FF2B5EF4-FFF2-40B4-BE49-F238E27FC236}">
                <a16:creationId xmlns:a16="http://schemas.microsoft.com/office/drawing/2014/main" id="{FFDD004B-E457-1861-3D34-56C224838A32}"/>
              </a:ext>
            </a:extLst>
          </p:cNvPr>
          <p:cNvSpPr txBox="1"/>
          <p:nvPr/>
        </p:nvSpPr>
        <p:spPr>
          <a:xfrm>
            <a:off x="304800" y="5334000"/>
            <a:ext cx="6629400" cy="1446550"/>
          </a:xfrm>
          <a:prstGeom prst="rect">
            <a:avLst/>
          </a:prstGeom>
          <a:noFill/>
        </p:spPr>
        <p:txBody>
          <a:bodyPr wrap="square" rtlCol="0">
            <a:spAutoFit/>
          </a:bodyPr>
          <a:lstStyle/>
          <a:p>
            <a:r>
              <a:rPr lang="en-US" sz="4400" dirty="0"/>
              <a:t>Georgia Composite Medical Board</a:t>
            </a:r>
          </a:p>
        </p:txBody>
      </p:sp>
      <p:pic>
        <p:nvPicPr>
          <p:cNvPr id="5" name="Picture 4">
            <a:extLst>
              <a:ext uri="{FF2B5EF4-FFF2-40B4-BE49-F238E27FC236}">
                <a16:creationId xmlns:a16="http://schemas.microsoft.com/office/drawing/2014/main" id="{417542FB-F80B-5FC3-4666-C914DA51C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817" y="5183050"/>
            <a:ext cx="1701967" cy="1590969"/>
          </a:xfrm>
          <a:prstGeom prst="rect">
            <a:avLst/>
          </a:prstGeom>
        </p:spPr>
      </p:pic>
    </p:spTree>
    <p:extLst>
      <p:ext uri="{BB962C8B-B14F-4D97-AF65-F5344CB8AC3E}">
        <p14:creationId xmlns:p14="http://schemas.microsoft.com/office/powerpoint/2010/main" val="380514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CE30-D8A9-1970-BD34-C6EFABE00B6E}"/>
              </a:ext>
            </a:extLst>
          </p:cNvPr>
          <p:cNvSpPr>
            <a:spLocks noGrp="1"/>
          </p:cNvSpPr>
          <p:nvPr>
            <p:ph type="title"/>
          </p:nvPr>
        </p:nvSpPr>
        <p:spPr/>
        <p:txBody>
          <a:bodyPr/>
          <a:lstStyle/>
          <a:p>
            <a:r>
              <a:rPr lang="en-US" dirty="0"/>
              <a:t>Click Login</a:t>
            </a:r>
          </a:p>
        </p:txBody>
      </p:sp>
      <p:sp>
        <p:nvSpPr>
          <p:cNvPr id="3" name="Slide Number Placeholder 2">
            <a:extLst>
              <a:ext uri="{FF2B5EF4-FFF2-40B4-BE49-F238E27FC236}">
                <a16:creationId xmlns:a16="http://schemas.microsoft.com/office/drawing/2014/main" id="{42AB2E74-B072-51F8-C397-DBA54876569A}"/>
              </a:ext>
            </a:extLst>
          </p:cNvPr>
          <p:cNvSpPr>
            <a:spLocks noGrp="1"/>
          </p:cNvSpPr>
          <p:nvPr>
            <p:ph type="sldNum" sz="quarter" idx="12"/>
          </p:nvPr>
        </p:nvSpPr>
        <p:spPr/>
        <p:txBody>
          <a:bodyPr/>
          <a:lstStyle/>
          <a:p>
            <a:fld id="{4065C55B-3291-4754-A824-3CE7648D5410}" type="slidenum">
              <a:rPr lang="en-US" altLang="en-US" smtClean="0"/>
              <a:pPr/>
              <a:t>10</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9AF45D30-FC0A-BA3D-E0A5-187809BF9705}"/>
              </a:ext>
            </a:extLst>
          </p:cNvPr>
          <p:cNvPicPr>
            <a:picLocks noChangeAspect="1"/>
          </p:cNvPicPr>
          <p:nvPr/>
        </p:nvPicPr>
        <p:blipFill rotWithShape="1">
          <a:blip r:embed="rId2"/>
          <a:srcRect l="10256" t="14984" r="7692" b="18486"/>
          <a:stretch/>
        </p:blipFill>
        <p:spPr>
          <a:xfrm>
            <a:off x="1295400" y="1676400"/>
            <a:ext cx="5410200" cy="2143250"/>
          </a:xfrm>
          <a:prstGeom prst="rect">
            <a:avLst/>
          </a:prstGeom>
        </p:spPr>
      </p:pic>
      <p:sp>
        <p:nvSpPr>
          <p:cNvPr id="5" name="TextBox 4">
            <a:extLst>
              <a:ext uri="{FF2B5EF4-FFF2-40B4-BE49-F238E27FC236}">
                <a16:creationId xmlns:a16="http://schemas.microsoft.com/office/drawing/2014/main" id="{740CDD16-C022-E210-4BD3-642376D1A0A5}"/>
              </a:ext>
            </a:extLst>
          </p:cNvPr>
          <p:cNvSpPr txBox="1"/>
          <p:nvPr/>
        </p:nvSpPr>
        <p:spPr>
          <a:xfrm>
            <a:off x="2057400" y="4114800"/>
            <a:ext cx="4204997" cy="369332"/>
          </a:xfrm>
          <a:prstGeom prst="rect">
            <a:avLst/>
          </a:prstGeom>
          <a:noFill/>
        </p:spPr>
        <p:txBody>
          <a:bodyPr wrap="none" rtlCol="0">
            <a:spAutoFit/>
          </a:bodyPr>
          <a:lstStyle/>
          <a:p>
            <a:pPr marL="285750" indent="-285750">
              <a:buFont typeface="Arial" panose="020B0604020202020204" pitchFamily="34" charset="0"/>
              <a:buChar char="•"/>
            </a:pPr>
            <a:r>
              <a:rPr lang="en-US" dirty="0"/>
              <a:t>Click Login to move to the next page</a:t>
            </a:r>
          </a:p>
        </p:txBody>
      </p:sp>
    </p:spTree>
    <p:extLst>
      <p:ext uri="{BB962C8B-B14F-4D97-AF65-F5344CB8AC3E}">
        <p14:creationId xmlns:p14="http://schemas.microsoft.com/office/powerpoint/2010/main" val="212485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A14D-8791-1918-8B30-9A2E85AFE245}"/>
              </a:ext>
            </a:extLst>
          </p:cNvPr>
          <p:cNvSpPr>
            <a:spLocks noGrp="1"/>
          </p:cNvSpPr>
          <p:nvPr>
            <p:ph type="title"/>
          </p:nvPr>
        </p:nvSpPr>
        <p:spPr/>
        <p:txBody>
          <a:bodyPr/>
          <a:lstStyle/>
          <a:p>
            <a:r>
              <a:rPr lang="en-US" dirty="0"/>
              <a:t>Start on left menu</a:t>
            </a:r>
          </a:p>
        </p:txBody>
      </p:sp>
      <p:sp>
        <p:nvSpPr>
          <p:cNvPr id="3" name="Slide Number Placeholder 2">
            <a:extLst>
              <a:ext uri="{FF2B5EF4-FFF2-40B4-BE49-F238E27FC236}">
                <a16:creationId xmlns:a16="http://schemas.microsoft.com/office/drawing/2014/main" id="{8BD4948B-7A46-534E-AC54-92267677DB7E}"/>
              </a:ext>
            </a:extLst>
          </p:cNvPr>
          <p:cNvSpPr>
            <a:spLocks noGrp="1"/>
          </p:cNvSpPr>
          <p:nvPr>
            <p:ph type="sldNum" sz="quarter" idx="12"/>
          </p:nvPr>
        </p:nvSpPr>
        <p:spPr/>
        <p:txBody>
          <a:bodyPr/>
          <a:lstStyle/>
          <a:p>
            <a:fld id="{4065C55B-3291-4754-A824-3CE7648D5410}" type="slidenum">
              <a:rPr lang="en-US" altLang="en-US" smtClean="0"/>
              <a:pPr/>
              <a:t>11</a:t>
            </a:fld>
            <a:endParaRPr lang="en-US" altLang="en-US"/>
          </a:p>
        </p:txBody>
      </p:sp>
      <p:pic>
        <p:nvPicPr>
          <p:cNvPr id="6" name="Picture 5" descr="Graphical user interface, text, application&#10;&#10;Description automatically generated">
            <a:extLst>
              <a:ext uri="{FF2B5EF4-FFF2-40B4-BE49-F238E27FC236}">
                <a16:creationId xmlns:a16="http://schemas.microsoft.com/office/drawing/2014/main" id="{852AFD16-A9F1-7EE2-F7D1-45FFB06F06E7}"/>
              </a:ext>
            </a:extLst>
          </p:cNvPr>
          <p:cNvPicPr>
            <a:picLocks noChangeAspect="1"/>
          </p:cNvPicPr>
          <p:nvPr/>
        </p:nvPicPr>
        <p:blipFill rotWithShape="1">
          <a:blip r:embed="rId2"/>
          <a:srcRect l="9694" t="17398" r="5213" b="18811"/>
          <a:stretch/>
        </p:blipFill>
        <p:spPr>
          <a:xfrm>
            <a:off x="685800" y="1524000"/>
            <a:ext cx="7114309" cy="1981200"/>
          </a:xfrm>
          <a:prstGeom prst="rect">
            <a:avLst/>
          </a:prstGeom>
        </p:spPr>
      </p:pic>
      <p:sp>
        <p:nvSpPr>
          <p:cNvPr id="7" name="TextBox 6">
            <a:extLst>
              <a:ext uri="{FF2B5EF4-FFF2-40B4-BE49-F238E27FC236}">
                <a16:creationId xmlns:a16="http://schemas.microsoft.com/office/drawing/2014/main" id="{C64B41A9-62AB-D18A-144E-7192648DCFF7}"/>
              </a:ext>
            </a:extLst>
          </p:cNvPr>
          <p:cNvSpPr txBox="1"/>
          <p:nvPr/>
        </p:nvSpPr>
        <p:spPr>
          <a:xfrm>
            <a:off x="762000" y="3733800"/>
            <a:ext cx="5000087" cy="923330"/>
          </a:xfrm>
          <a:prstGeom prst="rect">
            <a:avLst/>
          </a:prstGeom>
          <a:noFill/>
        </p:spPr>
        <p:txBody>
          <a:bodyPr wrap="none" rtlCol="0">
            <a:spAutoFit/>
          </a:bodyPr>
          <a:lstStyle/>
          <a:p>
            <a:pPr marL="285750" indent="-285750">
              <a:buFont typeface="Arial" panose="020B0604020202020204" pitchFamily="34" charset="0"/>
              <a:buChar char="•"/>
            </a:pPr>
            <a:r>
              <a:rPr lang="en-US" dirty="0"/>
              <a:t>Make sure all personal information is correct</a:t>
            </a:r>
          </a:p>
          <a:p>
            <a:pPr marL="285750" indent="-285750">
              <a:buFont typeface="Arial" panose="020B0604020202020204" pitchFamily="34" charset="0"/>
              <a:buChar char="•"/>
            </a:pPr>
            <a:r>
              <a:rPr lang="en-US" dirty="0"/>
              <a:t>Begin by clicking ‘Apply for a New License’</a:t>
            </a:r>
          </a:p>
          <a:p>
            <a:pPr marL="285750" indent="-285750">
              <a:buFont typeface="Arial" panose="020B0604020202020204" pitchFamily="34" charset="0"/>
              <a:buChar char="•"/>
            </a:pPr>
            <a:r>
              <a:rPr lang="en-US" dirty="0"/>
              <a:t>You will then move to the next page</a:t>
            </a:r>
          </a:p>
        </p:txBody>
      </p:sp>
    </p:spTree>
    <p:extLst>
      <p:ext uri="{BB962C8B-B14F-4D97-AF65-F5344CB8AC3E}">
        <p14:creationId xmlns:p14="http://schemas.microsoft.com/office/powerpoint/2010/main" val="188510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D409-AD31-B64D-8F2B-C16AB18147CA}"/>
              </a:ext>
            </a:extLst>
          </p:cNvPr>
          <p:cNvSpPr>
            <a:spLocks noGrp="1"/>
          </p:cNvSpPr>
          <p:nvPr>
            <p:ph type="title"/>
          </p:nvPr>
        </p:nvSpPr>
        <p:spPr/>
        <p:txBody>
          <a:bodyPr/>
          <a:lstStyle/>
          <a:p>
            <a:r>
              <a:rPr lang="en-US" dirty="0"/>
              <a:t>Fill in the 3 drop downs</a:t>
            </a:r>
          </a:p>
        </p:txBody>
      </p:sp>
      <p:sp>
        <p:nvSpPr>
          <p:cNvPr id="3" name="Slide Number Placeholder 2">
            <a:extLst>
              <a:ext uri="{FF2B5EF4-FFF2-40B4-BE49-F238E27FC236}">
                <a16:creationId xmlns:a16="http://schemas.microsoft.com/office/drawing/2014/main" id="{14E3D424-4DA3-6B49-953C-7A5C1D0194C1}"/>
              </a:ext>
            </a:extLst>
          </p:cNvPr>
          <p:cNvSpPr>
            <a:spLocks noGrp="1"/>
          </p:cNvSpPr>
          <p:nvPr>
            <p:ph type="sldNum" sz="quarter" idx="12"/>
          </p:nvPr>
        </p:nvSpPr>
        <p:spPr/>
        <p:txBody>
          <a:bodyPr/>
          <a:lstStyle/>
          <a:p>
            <a:fld id="{4065C55B-3291-4754-A824-3CE7648D5410}" type="slidenum">
              <a:rPr lang="en-US" altLang="en-US" smtClean="0"/>
              <a:pPr/>
              <a:t>12</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381A232F-B43C-C6D7-5A30-FBA6E0C86DCD}"/>
              </a:ext>
            </a:extLst>
          </p:cNvPr>
          <p:cNvPicPr>
            <a:picLocks noChangeAspect="1"/>
          </p:cNvPicPr>
          <p:nvPr/>
        </p:nvPicPr>
        <p:blipFill rotWithShape="1">
          <a:blip r:embed="rId2"/>
          <a:srcRect l="10370" t="16570" r="5661" b="20226"/>
          <a:stretch/>
        </p:blipFill>
        <p:spPr>
          <a:xfrm>
            <a:off x="685800" y="1519335"/>
            <a:ext cx="6781800" cy="1905000"/>
          </a:xfrm>
          <a:prstGeom prst="rect">
            <a:avLst/>
          </a:prstGeom>
        </p:spPr>
      </p:pic>
      <p:sp>
        <p:nvSpPr>
          <p:cNvPr id="5" name="TextBox 4">
            <a:extLst>
              <a:ext uri="{FF2B5EF4-FFF2-40B4-BE49-F238E27FC236}">
                <a16:creationId xmlns:a16="http://schemas.microsoft.com/office/drawing/2014/main" id="{FEFA665A-33FB-45E7-23A0-E204F49BE475}"/>
              </a:ext>
            </a:extLst>
          </p:cNvPr>
          <p:cNvSpPr txBox="1"/>
          <p:nvPr/>
        </p:nvSpPr>
        <p:spPr>
          <a:xfrm>
            <a:off x="1676400" y="3733800"/>
            <a:ext cx="4361259" cy="923330"/>
          </a:xfrm>
          <a:prstGeom prst="rect">
            <a:avLst/>
          </a:prstGeom>
          <a:noFill/>
        </p:spPr>
        <p:txBody>
          <a:bodyPr wrap="none" rtlCol="0">
            <a:spAutoFit/>
          </a:bodyPr>
          <a:lstStyle/>
          <a:p>
            <a:r>
              <a:rPr lang="en-US" dirty="0"/>
              <a:t>Profession: Physicians</a:t>
            </a:r>
          </a:p>
          <a:p>
            <a:r>
              <a:rPr lang="en-US" dirty="0"/>
              <a:t>License Type: Residency Training Permit</a:t>
            </a:r>
          </a:p>
          <a:p>
            <a:r>
              <a:rPr lang="en-US" dirty="0"/>
              <a:t>Obtained by Method: Application</a:t>
            </a:r>
          </a:p>
        </p:txBody>
      </p:sp>
    </p:spTree>
    <p:extLst>
      <p:ext uri="{BB962C8B-B14F-4D97-AF65-F5344CB8AC3E}">
        <p14:creationId xmlns:p14="http://schemas.microsoft.com/office/powerpoint/2010/main" val="159380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F2FE-F74A-FB7C-7737-8F8A8643D750}"/>
              </a:ext>
            </a:extLst>
          </p:cNvPr>
          <p:cNvSpPr>
            <a:spLocks noGrp="1"/>
          </p:cNvSpPr>
          <p:nvPr>
            <p:ph type="title"/>
          </p:nvPr>
        </p:nvSpPr>
        <p:spPr/>
        <p:txBody>
          <a:bodyPr/>
          <a:lstStyle/>
          <a:p>
            <a:r>
              <a:rPr lang="en-US" dirty="0"/>
              <a:t>Applying For a License</a:t>
            </a:r>
          </a:p>
        </p:txBody>
      </p:sp>
      <p:sp>
        <p:nvSpPr>
          <p:cNvPr id="3" name="Slide Number Placeholder 2">
            <a:extLst>
              <a:ext uri="{FF2B5EF4-FFF2-40B4-BE49-F238E27FC236}">
                <a16:creationId xmlns:a16="http://schemas.microsoft.com/office/drawing/2014/main" id="{B5DF14E5-E16D-6C7D-7E68-CAC69B76E287}"/>
              </a:ext>
            </a:extLst>
          </p:cNvPr>
          <p:cNvSpPr>
            <a:spLocks noGrp="1"/>
          </p:cNvSpPr>
          <p:nvPr>
            <p:ph type="sldNum" sz="quarter" idx="12"/>
          </p:nvPr>
        </p:nvSpPr>
        <p:spPr/>
        <p:txBody>
          <a:bodyPr/>
          <a:lstStyle/>
          <a:p>
            <a:fld id="{4065C55B-3291-4754-A824-3CE7648D5410}" type="slidenum">
              <a:rPr lang="en-US" altLang="en-US" smtClean="0"/>
              <a:pPr/>
              <a:t>13</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AAC5C8D2-7F6B-AF62-5935-8924D9BB6972}"/>
              </a:ext>
            </a:extLst>
          </p:cNvPr>
          <p:cNvPicPr>
            <a:picLocks noChangeAspect="1"/>
          </p:cNvPicPr>
          <p:nvPr/>
        </p:nvPicPr>
        <p:blipFill rotWithShape="1">
          <a:blip r:embed="rId2"/>
          <a:srcRect l="10309" t="18207" r="7216" b="16770"/>
          <a:stretch/>
        </p:blipFill>
        <p:spPr>
          <a:xfrm>
            <a:off x="609600" y="1524000"/>
            <a:ext cx="7071357" cy="2285999"/>
          </a:xfrm>
          <a:prstGeom prst="rect">
            <a:avLst/>
          </a:prstGeom>
        </p:spPr>
      </p:pic>
      <p:sp>
        <p:nvSpPr>
          <p:cNvPr id="5" name="TextBox 4">
            <a:extLst>
              <a:ext uri="{FF2B5EF4-FFF2-40B4-BE49-F238E27FC236}">
                <a16:creationId xmlns:a16="http://schemas.microsoft.com/office/drawing/2014/main" id="{B8AF3D80-AE36-B44F-9248-008263B4FE09}"/>
              </a:ext>
            </a:extLst>
          </p:cNvPr>
          <p:cNvSpPr txBox="1"/>
          <p:nvPr/>
        </p:nvSpPr>
        <p:spPr>
          <a:xfrm>
            <a:off x="1066800" y="3962400"/>
            <a:ext cx="4461478" cy="646331"/>
          </a:xfrm>
          <a:prstGeom prst="rect">
            <a:avLst/>
          </a:prstGeom>
          <a:noFill/>
        </p:spPr>
        <p:txBody>
          <a:bodyPr wrap="none" rtlCol="0">
            <a:spAutoFit/>
          </a:bodyPr>
          <a:lstStyle/>
          <a:p>
            <a:pPr marL="285750" indent="-285750">
              <a:buFont typeface="Arial" panose="020B0604020202020204" pitchFamily="34" charset="0"/>
              <a:buChar char="•"/>
            </a:pPr>
            <a:r>
              <a:rPr lang="en-US" dirty="0"/>
              <a:t>Read and understand the 5 dropdowns</a:t>
            </a:r>
          </a:p>
          <a:p>
            <a:pPr marL="285750" indent="-285750">
              <a:buFont typeface="Arial" panose="020B0604020202020204" pitchFamily="34" charset="0"/>
              <a:buChar char="•"/>
            </a:pPr>
            <a:r>
              <a:rPr lang="en-US" dirty="0"/>
              <a:t>Hit continue</a:t>
            </a:r>
          </a:p>
        </p:txBody>
      </p:sp>
    </p:spTree>
    <p:extLst>
      <p:ext uri="{BB962C8B-B14F-4D97-AF65-F5344CB8AC3E}">
        <p14:creationId xmlns:p14="http://schemas.microsoft.com/office/powerpoint/2010/main" val="17244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EF72-F43B-1C35-78CC-C3885BE1C133}"/>
              </a:ext>
            </a:extLst>
          </p:cNvPr>
          <p:cNvSpPr>
            <a:spLocks noGrp="1"/>
          </p:cNvSpPr>
          <p:nvPr>
            <p:ph type="title"/>
          </p:nvPr>
        </p:nvSpPr>
        <p:spPr/>
        <p:txBody>
          <a:bodyPr/>
          <a:lstStyle/>
          <a:p>
            <a:r>
              <a:rPr lang="en-US" dirty="0"/>
              <a:t>Update Personal Information</a:t>
            </a:r>
          </a:p>
        </p:txBody>
      </p:sp>
      <p:sp>
        <p:nvSpPr>
          <p:cNvPr id="3" name="Slide Number Placeholder 2">
            <a:extLst>
              <a:ext uri="{FF2B5EF4-FFF2-40B4-BE49-F238E27FC236}">
                <a16:creationId xmlns:a16="http://schemas.microsoft.com/office/drawing/2014/main" id="{5B9C92A6-E645-76F9-01CC-3AE9449C2A5B}"/>
              </a:ext>
            </a:extLst>
          </p:cNvPr>
          <p:cNvSpPr>
            <a:spLocks noGrp="1"/>
          </p:cNvSpPr>
          <p:nvPr>
            <p:ph type="sldNum" sz="quarter" idx="12"/>
          </p:nvPr>
        </p:nvSpPr>
        <p:spPr/>
        <p:txBody>
          <a:bodyPr/>
          <a:lstStyle/>
          <a:p>
            <a:fld id="{4065C55B-3291-4754-A824-3CE7648D5410}" type="slidenum">
              <a:rPr lang="en-US" altLang="en-US" smtClean="0"/>
              <a:pPr/>
              <a:t>14</a:t>
            </a:fld>
            <a:endParaRPr lang="en-US" altLang="en-US"/>
          </a:p>
        </p:txBody>
      </p:sp>
      <p:pic>
        <p:nvPicPr>
          <p:cNvPr id="4" name="Picture 3" descr="Text&#10;&#10;Description automatically generated with low confidence">
            <a:extLst>
              <a:ext uri="{FF2B5EF4-FFF2-40B4-BE49-F238E27FC236}">
                <a16:creationId xmlns:a16="http://schemas.microsoft.com/office/drawing/2014/main" id="{F9653129-FC7A-3BA9-228E-69E6E6C01DE9}"/>
              </a:ext>
            </a:extLst>
          </p:cNvPr>
          <p:cNvPicPr>
            <a:picLocks noChangeAspect="1"/>
          </p:cNvPicPr>
          <p:nvPr/>
        </p:nvPicPr>
        <p:blipFill rotWithShape="1">
          <a:blip r:embed="rId2"/>
          <a:srcRect l="10256" t="3620"/>
          <a:stretch/>
        </p:blipFill>
        <p:spPr>
          <a:xfrm>
            <a:off x="914400" y="1295400"/>
            <a:ext cx="6144570" cy="3465830"/>
          </a:xfrm>
          <a:prstGeom prst="rect">
            <a:avLst/>
          </a:prstGeom>
        </p:spPr>
      </p:pic>
      <p:sp>
        <p:nvSpPr>
          <p:cNvPr id="5" name="TextBox 4">
            <a:extLst>
              <a:ext uri="{FF2B5EF4-FFF2-40B4-BE49-F238E27FC236}">
                <a16:creationId xmlns:a16="http://schemas.microsoft.com/office/drawing/2014/main" id="{5DF15100-19A0-DE02-7067-47A37F9DE6F6}"/>
              </a:ext>
            </a:extLst>
          </p:cNvPr>
          <p:cNvSpPr txBox="1"/>
          <p:nvPr/>
        </p:nvSpPr>
        <p:spPr>
          <a:xfrm>
            <a:off x="1295400" y="4724400"/>
            <a:ext cx="4256293" cy="369332"/>
          </a:xfrm>
          <a:prstGeom prst="rect">
            <a:avLst/>
          </a:prstGeom>
          <a:noFill/>
        </p:spPr>
        <p:txBody>
          <a:bodyPr wrap="none" rtlCol="0">
            <a:spAutoFit/>
          </a:bodyPr>
          <a:lstStyle/>
          <a:p>
            <a:pPr marL="285750" indent="-285750">
              <a:buFont typeface="Arial" panose="020B0604020202020204" pitchFamily="34" charset="0"/>
              <a:buChar char="•"/>
            </a:pPr>
            <a:r>
              <a:rPr lang="en-US" dirty="0"/>
              <a:t>Be sure to follow the directions in red</a:t>
            </a:r>
          </a:p>
        </p:txBody>
      </p:sp>
    </p:spTree>
    <p:extLst>
      <p:ext uri="{BB962C8B-B14F-4D97-AF65-F5344CB8AC3E}">
        <p14:creationId xmlns:p14="http://schemas.microsoft.com/office/powerpoint/2010/main" val="399646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A1E8-E5A8-CC98-F6C3-A082EFCC48E5}"/>
              </a:ext>
            </a:extLst>
          </p:cNvPr>
          <p:cNvSpPr>
            <a:spLocks noGrp="1"/>
          </p:cNvSpPr>
          <p:nvPr>
            <p:ph type="title"/>
          </p:nvPr>
        </p:nvSpPr>
        <p:spPr/>
        <p:txBody>
          <a:bodyPr/>
          <a:lstStyle/>
          <a:p>
            <a:r>
              <a:rPr lang="en-US" dirty="0"/>
              <a:t>Practice Location</a:t>
            </a:r>
          </a:p>
        </p:txBody>
      </p:sp>
      <p:sp>
        <p:nvSpPr>
          <p:cNvPr id="3" name="Slide Number Placeholder 2">
            <a:extLst>
              <a:ext uri="{FF2B5EF4-FFF2-40B4-BE49-F238E27FC236}">
                <a16:creationId xmlns:a16="http://schemas.microsoft.com/office/drawing/2014/main" id="{0EF1360C-8E23-5187-86A0-7142E85BAF50}"/>
              </a:ext>
            </a:extLst>
          </p:cNvPr>
          <p:cNvSpPr>
            <a:spLocks noGrp="1"/>
          </p:cNvSpPr>
          <p:nvPr>
            <p:ph type="sldNum" sz="quarter" idx="12"/>
          </p:nvPr>
        </p:nvSpPr>
        <p:spPr/>
        <p:txBody>
          <a:bodyPr/>
          <a:lstStyle/>
          <a:p>
            <a:fld id="{4065C55B-3291-4754-A824-3CE7648D5410}" type="slidenum">
              <a:rPr lang="en-US" altLang="en-US" smtClean="0"/>
              <a:pPr/>
              <a:t>15</a:t>
            </a:fld>
            <a:endParaRPr lang="en-US" altLang="en-US"/>
          </a:p>
        </p:txBody>
      </p:sp>
      <p:pic>
        <p:nvPicPr>
          <p:cNvPr id="4" name="Picture 3" descr="A picture containing graphical user interface&#10;&#10;Description automatically generated">
            <a:extLst>
              <a:ext uri="{FF2B5EF4-FFF2-40B4-BE49-F238E27FC236}">
                <a16:creationId xmlns:a16="http://schemas.microsoft.com/office/drawing/2014/main" id="{626618E8-001E-6CB7-9C53-3DEAAB1BF5FD}"/>
              </a:ext>
            </a:extLst>
          </p:cNvPr>
          <p:cNvPicPr>
            <a:picLocks noChangeAspect="1"/>
          </p:cNvPicPr>
          <p:nvPr/>
        </p:nvPicPr>
        <p:blipFill rotWithShape="1">
          <a:blip r:embed="rId2"/>
          <a:srcRect l="10256" t="14132"/>
          <a:stretch/>
        </p:blipFill>
        <p:spPr>
          <a:xfrm>
            <a:off x="990600" y="1371600"/>
            <a:ext cx="6400800" cy="2882264"/>
          </a:xfrm>
          <a:prstGeom prst="rect">
            <a:avLst/>
          </a:prstGeom>
        </p:spPr>
      </p:pic>
      <p:sp>
        <p:nvSpPr>
          <p:cNvPr id="5" name="TextBox 4">
            <a:extLst>
              <a:ext uri="{FF2B5EF4-FFF2-40B4-BE49-F238E27FC236}">
                <a16:creationId xmlns:a16="http://schemas.microsoft.com/office/drawing/2014/main" id="{22575F95-9325-6836-8771-89A3E915607A}"/>
              </a:ext>
            </a:extLst>
          </p:cNvPr>
          <p:cNvSpPr txBox="1"/>
          <p:nvPr/>
        </p:nvSpPr>
        <p:spPr>
          <a:xfrm>
            <a:off x="1295400" y="4495800"/>
            <a:ext cx="5320752" cy="1200329"/>
          </a:xfrm>
          <a:prstGeom prst="rect">
            <a:avLst/>
          </a:prstGeom>
          <a:noFill/>
        </p:spPr>
        <p:txBody>
          <a:bodyPr wrap="none" rtlCol="0">
            <a:spAutoFit/>
          </a:bodyPr>
          <a:lstStyle/>
          <a:p>
            <a:pPr marL="285750" indent="-285750">
              <a:buFont typeface="Arial" panose="020B0604020202020204" pitchFamily="34" charset="0"/>
              <a:buChar char="•"/>
            </a:pPr>
            <a:r>
              <a:rPr lang="en-US" dirty="0"/>
              <a:t>This is your GME, Program or Practice Address</a:t>
            </a:r>
          </a:p>
          <a:p>
            <a:pPr marL="742950" lvl="1" indent="-285750">
              <a:buFont typeface="Arial" panose="020B0604020202020204" pitchFamily="34" charset="0"/>
              <a:buChar char="•"/>
            </a:pPr>
            <a:r>
              <a:rPr lang="en-US" dirty="0"/>
              <a:t>Confirm this with your program manager</a:t>
            </a:r>
          </a:p>
          <a:p>
            <a:pPr marL="285750" indent="-285750">
              <a:buFont typeface="Arial" panose="020B0604020202020204" pitchFamily="34" charset="0"/>
              <a:buChar char="•"/>
            </a:pPr>
            <a:r>
              <a:rPr lang="en-US" dirty="0"/>
              <a:t>The red areas are mandatory</a:t>
            </a:r>
          </a:p>
          <a:p>
            <a:pPr marL="285750" indent="-285750">
              <a:buFont typeface="Arial" panose="020B0604020202020204" pitchFamily="34" charset="0"/>
              <a:buChar char="•"/>
            </a:pPr>
            <a:r>
              <a:rPr lang="en-US" dirty="0"/>
              <a:t>Click Save and Continue</a:t>
            </a:r>
          </a:p>
        </p:txBody>
      </p:sp>
    </p:spTree>
    <p:extLst>
      <p:ext uri="{BB962C8B-B14F-4D97-AF65-F5344CB8AC3E}">
        <p14:creationId xmlns:p14="http://schemas.microsoft.com/office/powerpoint/2010/main" val="123789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CA7C-BEDB-30AE-D108-78BD1CCD3A0B}"/>
              </a:ext>
            </a:extLst>
          </p:cNvPr>
          <p:cNvSpPr>
            <a:spLocks noGrp="1"/>
          </p:cNvSpPr>
          <p:nvPr>
            <p:ph type="title"/>
          </p:nvPr>
        </p:nvSpPr>
        <p:spPr/>
        <p:txBody>
          <a:bodyPr/>
          <a:lstStyle/>
          <a:p>
            <a:r>
              <a:rPr lang="en-US" dirty="0"/>
              <a:t>Mailing Address</a:t>
            </a:r>
          </a:p>
        </p:txBody>
      </p:sp>
      <p:sp>
        <p:nvSpPr>
          <p:cNvPr id="3" name="Slide Number Placeholder 2">
            <a:extLst>
              <a:ext uri="{FF2B5EF4-FFF2-40B4-BE49-F238E27FC236}">
                <a16:creationId xmlns:a16="http://schemas.microsoft.com/office/drawing/2014/main" id="{379874B2-35A2-A449-8A8A-47B2EBF82DFF}"/>
              </a:ext>
            </a:extLst>
          </p:cNvPr>
          <p:cNvSpPr>
            <a:spLocks noGrp="1"/>
          </p:cNvSpPr>
          <p:nvPr>
            <p:ph type="sldNum" sz="quarter" idx="12"/>
          </p:nvPr>
        </p:nvSpPr>
        <p:spPr/>
        <p:txBody>
          <a:bodyPr/>
          <a:lstStyle/>
          <a:p>
            <a:fld id="{4065C55B-3291-4754-A824-3CE7648D5410}" type="slidenum">
              <a:rPr lang="en-US" altLang="en-US" smtClean="0"/>
              <a:pPr/>
              <a:t>16</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1693B6C7-4BD6-6691-BA76-4E6C12CA7C95}"/>
              </a:ext>
            </a:extLst>
          </p:cNvPr>
          <p:cNvPicPr>
            <a:picLocks noChangeAspect="1"/>
          </p:cNvPicPr>
          <p:nvPr/>
        </p:nvPicPr>
        <p:blipFill rotWithShape="1">
          <a:blip r:embed="rId2"/>
          <a:srcRect l="10256" t="14278" r="5128" b="23333"/>
          <a:stretch/>
        </p:blipFill>
        <p:spPr>
          <a:xfrm>
            <a:off x="914400" y="1752600"/>
            <a:ext cx="6617368" cy="2362200"/>
          </a:xfrm>
          <a:prstGeom prst="rect">
            <a:avLst/>
          </a:prstGeom>
        </p:spPr>
      </p:pic>
      <p:sp>
        <p:nvSpPr>
          <p:cNvPr id="5" name="TextBox 4">
            <a:extLst>
              <a:ext uri="{FF2B5EF4-FFF2-40B4-BE49-F238E27FC236}">
                <a16:creationId xmlns:a16="http://schemas.microsoft.com/office/drawing/2014/main" id="{964DB8AA-AED4-5390-9F59-F36B33933FA5}"/>
              </a:ext>
            </a:extLst>
          </p:cNvPr>
          <p:cNvSpPr txBox="1"/>
          <p:nvPr/>
        </p:nvSpPr>
        <p:spPr>
          <a:xfrm>
            <a:off x="1600200" y="4419600"/>
            <a:ext cx="5256567" cy="369332"/>
          </a:xfrm>
          <a:prstGeom prst="rect">
            <a:avLst/>
          </a:prstGeom>
          <a:noFill/>
        </p:spPr>
        <p:txBody>
          <a:bodyPr wrap="none" rtlCol="0">
            <a:spAutoFit/>
          </a:bodyPr>
          <a:lstStyle/>
          <a:p>
            <a:pPr marL="285750" indent="-285750">
              <a:buFont typeface="Arial" panose="020B0604020202020204" pitchFamily="34" charset="0"/>
              <a:buChar char="•"/>
            </a:pPr>
            <a:r>
              <a:rPr lang="en-US" dirty="0"/>
              <a:t>For this purpose, click on the Practice Location</a:t>
            </a:r>
          </a:p>
        </p:txBody>
      </p:sp>
    </p:spTree>
    <p:extLst>
      <p:ext uri="{BB962C8B-B14F-4D97-AF65-F5344CB8AC3E}">
        <p14:creationId xmlns:p14="http://schemas.microsoft.com/office/powerpoint/2010/main" val="338441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8CA2-997E-7739-809D-ECAA4671CE9A}"/>
              </a:ext>
            </a:extLst>
          </p:cNvPr>
          <p:cNvSpPr>
            <a:spLocks noGrp="1"/>
          </p:cNvSpPr>
          <p:nvPr>
            <p:ph type="title"/>
          </p:nvPr>
        </p:nvSpPr>
        <p:spPr/>
        <p:txBody>
          <a:bodyPr/>
          <a:lstStyle/>
          <a:p>
            <a:r>
              <a:rPr lang="en-US" dirty="0"/>
              <a:t>Medical Education and Training</a:t>
            </a:r>
          </a:p>
        </p:txBody>
      </p:sp>
      <p:sp>
        <p:nvSpPr>
          <p:cNvPr id="3" name="Slide Number Placeholder 2">
            <a:extLst>
              <a:ext uri="{FF2B5EF4-FFF2-40B4-BE49-F238E27FC236}">
                <a16:creationId xmlns:a16="http://schemas.microsoft.com/office/drawing/2014/main" id="{E33B5778-8F9E-76C3-1A7A-F19BF0473F25}"/>
              </a:ext>
            </a:extLst>
          </p:cNvPr>
          <p:cNvSpPr>
            <a:spLocks noGrp="1"/>
          </p:cNvSpPr>
          <p:nvPr>
            <p:ph type="sldNum" sz="quarter" idx="12"/>
          </p:nvPr>
        </p:nvSpPr>
        <p:spPr/>
        <p:txBody>
          <a:bodyPr/>
          <a:lstStyle/>
          <a:p>
            <a:fld id="{4065C55B-3291-4754-A824-3CE7648D5410}" type="slidenum">
              <a:rPr lang="en-US" altLang="en-US" smtClean="0"/>
              <a:pPr/>
              <a:t>17</a:t>
            </a:fld>
            <a:endParaRPr lang="en-US" altLang="en-US"/>
          </a:p>
        </p:txBody>
      </p:sp>
      <p:sp>
        <p:nvSpPr>
          <p:cNvPr id="5" name="TextBox 4">
            <a:extLst>
              <a:ext uri="{FF2B5EF4-FFF2-40B4-BE49-F238E27FC236}">
                <a16:creationId xmlns:a16="http://schemas.microsoft.com/office/drawing/2014/main" id="{95BB1B9E-AD0F-1503-11E1-C24930936B9A}"/>
              </a:ext>
            </a:extLst>
          </p:cNvPr>
          <p:cNvSpPr txBox="1"/>
          <p:nvPr/>
        </p:nvSpPr>
        <p:spPr>
          <a:xfrm>
            <a:off x="914400" y="3657600"/>
            <a:ext cx="7222939" cy="2031325"/>
          </a:xfrm>
          <a:prstGeom prst="rect">
            <a:avLst/>
          </a:prstGeom>
          <a:noFill/>
        </p:spPr>
        <p:txBody>
          <a:bodyPr wrap="none" rtlCol="0">
            <a:spAutoFit/>
          </a:bodyPr>
          <a:lstStyle/>
          <a:p>
            <a:pPr marL="285750" indent="-285750">
              <a:buFont typeface="Arial" panose="020B0604020202020204" pitchFamily="34" charset="0"/>
              <a:buChar char="•"/>
            </a:pPr>
            <a:r>
              <a:rPr lang="en-US" dirty="0"/>
              <a:t>School Type: , Medical School, Residency GME Program, etc.</a:t>
            </a:r>
          </a:p>
          <a:p>
            <a:pPr marL="285750" indent="-285750">
              <a:buFont typeface="Arial" panose="020B0604020202020204" pitchFamily="34" charset="0"/>
              <a:buChar char="•"/>
            </a:pPr>
            <a:r>
              <a:rPr lang="en-US" dirty="0"/>
              <a:t>From/To Dates – use this format 00/00/0000</a:t>
            </a:r>
          </a:p>
          <a:p>
            <a:pPr marL="285750" indent="-285750">
              <a:buFont typeface="Arial" panose="020B0604020202020204" pitchFamily="34" charset="0"/>
              <a:buChar char="•"/>
            </a:pPr>
            <a:r>
              <a:rPr lang="en-US" dirty="0"/>
              <a:t>Graduated Date: use this format 00/00/0000</a:t>
            </a:r>
          </a:p>
          <a:p>
            <a:pPr marL="742950" lvl="1" indent="-285750">
              <a:buFont typeface="Arial" panose="020B0604020202020204" pitchFamily="34" charset="0"/>
              <a:buChar char="•"/>
            </a:pPr>
            <a:r>
              <a:rPr lang="en-US" dirty="0"/>
              <a:t>If no graduation date, then leave blank</a:t>
            </a:r>
          </a:p>
          <a:p>
            <a:pPr marL="285750" indent="-285750">
              <a:buFont typeface="Arial" panose="020B0604020202020204" pitchFamily="34" charset="0"/>
              <a:buChar char="•"/>
            </a:pPr>
            <a:r>
              <a:rPr lang="en-US" dirty="0"/>
              <a:t>School/program Name: Emory University, Augusta University, etc. </a:t>
            </a:r>
          </a:p>
          <a:p>
            <a:pPr marL="285750" indent="-285750">
              <a:buFont typeface="Arial" panose="020B0604020202020204" pitchFamily="34" charset="0"/>
              <a:buChar char="•"/>
            </a:pPr>
            <a:r>
              <a:rPr lang="en-US" dirty="0"/>
              <a:t>Save and Continue</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7AA02034-BFA7-8A5E-5515-28802DA1E558}"/>
              </a:ext>
            </a:extLst>
          </p:cNvPr>
          <p:cNvPicPr>
            <a:picLocks noChangeAspect="1"/>
          </p:cNvPicPr>
          <p:nvPr/>
        </p:nvPicPr>
        <p:blipFill>
          <a:blip r:embed="rId2"/>
          <a:stretch>
            <a:fillRect/>
          </a:stretch>
        </p:blipFill>
        <p:spPr>
          <a:xfrm>
            <a:off x="34212" y="1473036"/>
            <a:ext cx="8277785" cy="2184564"/>
          </a:xfrm>
          <a:prstGeom prst="rect">
            <a:avLst/>
          </a:prstGeom>
        </p:spPr>
      </p:pic>
    </p:spTree>
    <p:extLst>
      <p:ext uri="{BB962C8B-B14F-4D97-AF65-F5344CB8AC3E}">
        <p14:creationId xmlns:p14="http://schemas.microsoft.com/office/powerpoint/2010/main" val="239417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173E-B03B-C866-0E58-C30A8026221B}"/>
              </a:ext>
            </a:extLst>
          </p:cNvPr>
          <p:cNvSpPr>
            <a:spLocks noGrp="1"/>
          </p:cNvSpPr>
          <p:nvPr>
            <p:ph type="title"/>
          </p:nvPr>
        </p:nvSpPr>
        <p:spPr/>
        <p:txBody>
          <a:bodyPr/>
          <a:lstStyle/>
          <a:p>
            <a:r>
              <a:rPr lang="en-US" dirty="0"/>
              <a:t>Professional License History</a:t>
            </a:r>
          </a:p>
        </p:txBody>
      </p:sp>
      <p:sp>
        <p:nvSpPr>
          <p:cNvPr id="3" name="Slide Number Placeholder 2">
            <a:extLst>
              <a:ext uri="{FF2B5EF4-FFF2-40B4-BE49-F238E27FC236}">
                <a16:creationId xmlns:a16="http://schemas.microsoft.com/office/drawing/2014/main" id="{4FC71B3A-5818-9962-B40F-86106382C6FA}"/>
              </a:ext>
            </a:extLst>
          </p:cNvPr>
          <p:cNvSpPr>
            <a:spLocks noGrp="1"/>
          </p:cNvSpPr>
          <p:nvPr>
            <p:ph type="sldNum" sz="quarter" idx="12"/>
          </p:nvPr>
        </p:nvSpPr>
        <p:spPr/>
        <p:txBody>
          <a:bodyPr/>
          <a:lstStyle/>
          <a:p>
            <a:fld id="{4065C55B-3291-4754-A824-3CE7648D5410}" type="slidenum">
              <a:rPr lang="en-US" altLang="en-US" smtClean="0"/>
              <a:pPr/>
              <a:t>18</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F863D60D-4BB5-F532-93C9-A8AF2EC1D18E}"/>
              </a:ext>
            </a:extLst>
          </p:cNvPr>
          <p:cNvPicPr>
            <a:picLocks noChangeAspect="1"/>
          </p:cNvPicPr>
          <p:nvPr/>
        </p:nvPicPr>
        <p:blipFill rotWithShape="1">
          <a:blip r:embed="rId2"/>
          <a:srcRect l="9329" t="15357" r="3676" b="23214"/>
          <a:stretch/>
        </p:blipFill>
        <p:spPr>
          <a:xfrm>
            <a:off x="582934" y="1390262"/>
            <a:ext cx="7303766" cy="2057399"/>
          </a:xfrm>
          <a:prstGeom prst="rect">
            <a:avLst/>
          </a:prstGeom>
        </p:spPr>
      </p:pic>
      <p:sp>
        <p:nvSpPr>
          <p:cNvPr id="5" name="TextBox 4">
            <a:extLst>
              <a:ext uri="{FF2B5EF4-FFF2-40B4-BE49-F238E27FC236}">
                <a16:creationId xmlns:a16="http://schemas.microsoft.com/office/drawing/2014/main" id="{AAB73A70-8787-B2ED-2C61-A49902B42EB2}"/>
              </a:ext>
            </a:extLst>
          </p:cNvPr>
          <p:cNvSpPr txBox="1"/>
          <p:nvPr/>
        </p:nvSpPr>
        <p:spPr>
          <a:xfrm>
            <a:off x="304800" y="3696773"/>
            <a:ext cx="830877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If you have or have held </a:t>
            </a:r>
            <a:r>
              <a:rPr lang="en-US" b="1" u="sng" dirty="0"/>
              <a:t>any</a:t>
            </a:r>
            <a:r>
              <a:rPr lang="en-US" dirty="0"/>
              <a:t> professional medical licenses add them 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certification of this information, the information must be submitted</a:t>
            </a:r>
          </a:p>
          <a:p>
            <a:r>
              <a:rPr lang="en-US" dirty="0"/>
              <a:t>     directly from the licensing authority or veridoc.org</a:t>
            </a:r>
          </a:p>
        </p:txBody>
      </p:sp>
    </p:spTree>
    <p:extLst>
      <p:ext uri="{BB962C8B-B14F-4D97-AF65-F5344CB8AC3E}">
        <p14:creationId xmlns:p14="http://schemas.microsoft.com/office/powerpoint/2010/main" val="210665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9AF0-BA48-B535-445C-A068D2EB82F2}"/>
              </a:ext>
            </a:extLst>
          </p:cNvPr>
          <p:cNvSpPr>
            <a:spLocks noGrp="1"/>
          </p:cNvSpPr>
          <p:nvPr>
            <p:ph type="title"/>
          </p:nvPr>
        </p:nvSpPr>
        <p:spPr/>
        <p:txBody>
          <a:bodyPr/>
          <a:lstStyle/>
          <a:p>
            <a:r>
              <a:rPr lang="en-US" dirty="0"/>
              <a:t>Application Questions</a:t>
            </a:r>
          </a:p>
        </p:txBody>
      </p:sp>
      <p:sp>
        <p:nvSpPr>
          <p:cNvPr id="3" name="Slide Number Placeholder 2">
            <a:extLst>
              <a:ext uri="{FF2B5EF4-FFF2-40B4-BE49-F238E27FC236}">
                <a16:creationId xmlns:a16="http://schemas.microsoft.com/office/drawing/2014/main" id="{054699EA-FDBE-543C-7EDE-127738C4929C}"/>
              </a:ext>
            </a:extLst>
          </p:cNvPr>
          <p:cNvSpPr>
            <a:spLocks noGrp="1"/>
          </p:cNvSpPr>
          <p:nvPr>
            <p:ph type="sldNum" sz="quarter" idx="12"/>
          </p:nvPr>
        </p:nvSpPr>
        <p:spPr/>
        <p:txBody>
          <a:bodyPr/>
          <a:lstStyle/>
          <a:p>
            <a:fld id="{4065C55B-3291-4754-A824-3CE7648D5410}" type="slidenum">
              <a:rPr lang="en-US" altLang="en-US" smtClean="0"/>
              <a:pPr/>
              <a:t>19</a:t>
            </a:fld>
            <a:endParaRPr lang="en-US" altLang="en-US"/>
          </a:p>
        </p:txBody>
      </p:sp>
      <p:pic>
        <p:nvPicPr>
          <p:cNvPr id="4" name="Picture 3" descr="Graphical user interface, text, application, email&#10;&#10;Description automatically generated">
            <a:extLst>
              <a:ext uri="{FF2B5EF4-FFF2-40B4-BE49-F238E27FC236}">
                <a16:creationId xmlns:a16="http://schemas.microsoft.com/office/drawing/2014/main" id="{4B027645-D937-CC44-B183-2D7C61220D85}"/>
              </a:ext>
            </a:extLst>
          </p:cNvPr>
          <p:cNvPicPr>
            <a:picLocks noChangeAspect="1"/>
          </p:cNvPicPr>
          <p:nvPr/>
        </p:nvPicPr>
        <p:blipFill rotWithShape="1">
          <a:blip r:embed="rId2"/>
          <a:srcRect l="10256" t="13009" r="5128" b="678"/>
          <a:stretch/>
        </p:blipFill>
        <p:spPr>
          <a:xfrm>
            <a:off x="914400" y="1371600"/>
            <a:ext cx="6178731" cy="3276601"/>
          </a:xfrm>
          <a:prstGeom prst="rect">
            <a:avLst/>
          </a:prstGeom>
        </p:spPr>
      </p:pic>
    </p:spTree>
    <p:extLst>
      <p:ext uri="{BB962C8B-B14F-4D97-AF65-F5344CB8AC3E}">
        <p14:creationId xmlns:p14="http://schemas.microsoft.com/office/powerpoint/2010/main" val="146006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412"/>
          <a:stretch/>
        </p:blipFill>
        <p:spPr>
          <a:xfrm rot="16200000">
            <a:off x="-1117990" y="3788379"/>
            <a:ext cx="3657602" cy="1116822"/>
          </a:xfrm>
        </p:spPr>
      </p:pic>
      <p:sp>
        <p:nvSpPr>
          <p:cNvPr id="2" name="Title 1"/>
          <p:cNvSpPr>
            <a:spLocks noGrp="1"/>
          </p:cNvSpPr>
          <p:nvPr>
            <p:ph type="title"/>
          </p:nvPr>
        </p:nvSpPr>
        <p:spPr/>
        <p:txBody>
          <a:bodyPr/>
          <a:lstStyle/>
          <a:p>
            <a:r>
              <a:rPr lang="en-US" dirty="0"/>
              <a:t>About the Board</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71482" b="-200"/>
          <a:stretch/>
        </p:blipFill>
        <p:spPr>
          <a:xfrm>
            <a:off x="142873" y="1460452"/>
            <a:ext cx="1116820" cy="1049516"/>
          </a:xfrm>
          <a:prstGeom prst="rect">
            <a:avLst/>
          </a:prstGeom>
        </p:spPr>
      </p:pic>
      <p:sp>
        <p:nvSpPr>
          <p:cNvPr id="6" name="Rectangle 3"/>
          <p:cNvSpPr txBox="1">
            <a:spLocks noChangeArrowheads="1"/>
          </p:cNvSpPr>
          <p:nvPr/>
        </p:nvSpPr>
        <p:spPr bwMode="auto">
          <a:xfrm>
            <a:off x="1447800" y="1219200"/>
            <a:ext cx="7315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a:lstStyle>
          <a:p>
            <a:pPr marL="0" indent="0" eaLnBrk="1" hangingPunct="1">
              <a:lnSpc>
                <a:spcPct val="80000"/>
              </a:lnSpc>
              <a:buNone/>
            </a:pPr>
            <a:endParaRPr lang="en-US" altLang="en-US" kern="0" dirty="0">
              <a:ea typeface="Batang" panose="02030600000101010101" pitchFamily="18" charset="-127"/>
            </a:endParaRPr>
          </a:p>
          <a:p>
            <a:pPr marL="0" indent="0" eaLnBrk="1" hangingPunct="1">
              <a:lnSpc>
                <a:spcPct val="80000"/>
              </a:lnSpc>
              <a:buNone/>
            </a:pPr>
            <a:r>
              <a:rPr lang="en-US" altLang="en-US" kern="0" dirty="0">
                <a:ea typeface="Batang" panose="02030600000101010101" pitchFamily="18" charset="-127"/>
              </a:rPr>
              <a:t>Mission Statement:</a:t>
            </a:r>
          </a:p>
          <a:p>
            <a:pPr marL="0" indent="0" eaLnBrk="1" hangingPunct="1">
              <a:lnSpc>
                <a:spcPct val="80000"/>
              </a:lnSpc>
              <a:buNone/>
            </a:pPr>
            <a:endParaRPr lang="en-US" altLang="en-US" kern="0" dirty="0">
              <a:ea typeface="Batang" panose="02030600000101010101" pitchFamily="18" charset="-127"/>
            </a:endParaRPr>
          </a:p>
          <a:p>
            <a:pPr marL="0" indent="0" eaLnBrk="1" hangingPunct="1">
              <a:lnSpc>
                <a:spcPct val="80000"/>
              </a:lnSpc>
              <a:buNone/>
            </a:pPr>
            <a:r>
              <a:rPr lang="en-US" altLang="en-US" kern="0" dirty="0">
                <a:ea typeface="Batang" panose="02030600000101010101" pitchFamily="18" charset="-127"/>
              </a:rPr>
              <a:t>The mission of the Georgia Composite Medical Board is to protect the health of Georgians through the proper licensing of physicians and certain members of the healing arts and through the objective enforcement of the </a:t>
            </a:r>
            <a:r>
              <a:rPr lang="en-US" altLang="en-US" i="1" kern="0" dirty="0">
                <a:ea typeface="Batang" panose="02030600000101010101" pitchFamily="18" charset="-127"/>
              </a:rPr>
              <a:t>Medical Practice Act</a:t>
            </a:r>
            <a:r>
              <a:rPr lang="en-US" altLang="en-US" kern="0" dirty="0">
                <a:ea typeface="Batang" panose="02030600000101010101" pitchFamily="18" charset="-127"/>
              </a:rPr>
              <a:t>.</a:t>
            </a:r>
          </a:p>
        </p:txBody>
      </p:sp>
      <p:sp>
        <p:nvSpPr>
          <p:cNvPr id="3" name="Slide Number Placeholder 2"/>
          <p:cNvSpPr>
            <a:spLocks noGrp="1"/>
          </p:cNvSpPr>
          <p:nvPr>
            <p:ph type="sldNum" sz="quarter" idx="12"/>
          </p:nvPr>
        </p:nvSpPr>
        <p:spPr/>
        <p:txBody>
          <a:bodyPr/>
          <a:lstStyle/>
          <a:p>
            <a:fld id="{FE5A35FC-1A16-47F4-B0F8-9C13DC2F17BF}" type="slidenum">
              <a:rPr lang="en-US" altLang="en-US" smtClean="0"/>
              <a:pPr/>
              <a:t>2</a:t>
            </a:fld>
            <a:endParaRPr lang="en-US" altLang="en-US"/>
          </a:p>
        </p:txBody>
      </p:sp>
    </p:spTree>
    <p:extLst>
      <p:ext uri="{BB962C8B-B14F-4D97-AF65-F5344CB8AC3E}">
        <p14:creationId xmlns:p14="http://schemas.microsoft.com/office/powerpoint/2010/main" val="2969293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4DDA-3794-0700-455A-86B5B826BAEF}"/>
              </a:ext>
            </a:extLst>
          </p:cNvPr>
          <p:cNvSpPr>
            <a:spLocks noGrp="1"/>
          </p:cNvSpPr>
          <p:nvPr>
            <p:ph type="title"/>
          </p:nvPr>
        </p:nvSpPr>
        <p:spPr/>
        <p:txBody>
          <a:bodyPr/>
          <a:lstStyle/>
          <a:p>
            <a:r>
              <a:rPr lang="en-US" dirty="0"/>
              <a:t>Application Questions </a:t>
            </a:r>
            <a:r>
              <a:rPr lang="en-US" dirty="0" err="1"/>
              <a:t>Cont</a:t>
            </a:r>
            <a:r>
              <a:rPr lang="en-US" dirty="0"/>
              <a:t>…</a:t>
            </a:r>
          </a:p>
        </p:txBody>
      </p:sp>
      <p:sp>
        <p:nvSpPr>
          <p:cNvPr id="3" name="Slide Number Placeholder 2">
            <a:extLst>
              <a:ext uri="{FF2B5EF4-FFF2-40B4-BE49-F238E27FC236}">
                <a16:creationId xmlns:a16="http://schemas.microsoft.com/office/drawing/2014/main" id="{3256C13A-293D-90A6-D5C7-DEDE5E267FE5}"/>
              </a:ext>
            </a:extLst>
          </p:cNvPr>
          <p:cNvSpPr>
            <a:spLocks noGrp="1"/>
          </p:cNvSpPr>
          <p:nvPr>
            <p:ph type="sldNum" sz="quarter" idx="12"/>
          </p:nvPr>
        </p:nvSpPr>
        <p:spPr/>
        <p:txBody>
          <a:bodyPr/>
          <a:lstStyle/>
          <a:p>
            <a:fld id="{4065C55B-3291-4754-A824-3CE7648D5410}" type="slidenum">
              <a:rPr lang="en-US" altLang="en-US" smtClean="0"/>
              <a:pPr/>
              <a:t>20</a:t>
            </a:fld>
            <a:endParaRPr lang="en-US" altLang="en-US"/>
          </a:p>
        </p:txBody>
      </p:sp>
      <p:pic>
        <p:nvPicPr>
          <p:cNvPr id="4" name="Picture 3" descr="Graphical user interface, text, application, email&#10;&#10;Description automatically generated">
            <a:extLst>
              <a:ext uri="{FF2B5EF4-FFF2-40B4-BE49-F238E27FC236}">
                <a16:creationId xmlns:a16="http://schemas.microsoft.com/office/drawing/2014/main" id="{C0BD6ACD-C3C6-4375-8ACE-A026560E1BC0}"/>
              </a:ext>
            </a:extLst>
          </p:cNvPr>
          <p:cNvPicPr>
            <a:picLocks noChangeAspect="1"/>
          </p:cNvPicPr>
          <p:nvPr/>
        </p:nvPicPr>
        <p:blipFill rotWithShape="1">
          <a:blip r:embed="rId2"/>
          <a:srcRect l="7691" t="1767" r="7693" b="11921"/>
          <a:stretch/>
        </p:blipFill>
        <p:spPr>
          <a:xfrm>
            <a:off x="609600" y="1371600"/>
            <a:ext cx="6508376" cy="3352800"/>
          </a:xfrm>
          <a:prstGeom prst="rect">
            <a:avLst/>
          </a:prstGeom>
        </p:spPr>
      </p:pic>
      <p:sp>
        <p:nvSpPr>
          <p:cNvPr id="6" name="TextBox 5">
            <a:extLst>
              <a:ext uri="{FF2B5EF4-FFF2-40B4-BE49-F238E27FC236}">
                <a16:creationId xmlns:a16="http://schemas.microsoft.com/office/drawing/2014/main" id="{E60E923D-32E5-1B4F-B478-74622268264E}"/>
              </a:ext>
            </a:extLst>
          </p:cNvPr>
          <p:cNvSpPr txBox="1"/>
          <p:nvPr/>
        </p:nvSpPr>
        <p:spPr>
          <a:xfrm>
            <a:off x="914400" y="5029200"/>
            <a:ext cx="5218160" cy="646331"/>
          </a:xfrm>
          <a:prstGeom prst="rect">
            <a:avLst/>
          </a:prstGeom>
          <a:noFill/>
        </p:spPr>
        <p:txBody>
          <a:bodyPr wrap="none" rtlCol="0">
            <a:spAutoFit/>
          </a:bodyPr>
          <a:lstStyle/>
          <a:p>
            <a:pPr marL="285750" indent="-285750">
              <a:buFont typeface="Arial" panose="020B0604020202020204" pitchFamily="34" charset="0"/>
              <a:buChar char="•"/>
            </a:pPr>
            <a:r>
              <a:rPr lang="en-US" dirty="0"/>
              <a:t>ALL questions MUST be answered to continue</a:t>
            </a:r>
          </a:p>
          <a:p>
            <a:pPr marL="285750" indent="-285750">
              <a:buFont typeface="Arial" panose="020B0604020202020204" pitchFamily="34" charset="0"/>
              <a:buChar char="•"/>
            </a:pPr>
            <a:r>
              <a:rPr lang="en-US" dirty="0"/>
              <a:t>Attest by hitting Submit </a:t>
            </a:r>
          </a:p>
        </p:txBody>
      </p:sp>
    </p:spTree>
    <p:extLst>
      <p:ext uri="{BB962C8B-B14F-4D97-AF65-F5344CB8AC3E}">
        <p14:creationId xmlns:p14="http://schemas.microsoft.com/office/powerpoint/2010/main" val="105682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CF0F-8B92-DDE8-25F4-07E4535C1A54}"/>
              </a:ext>
            </a:extLst>
          </p:cNvPr>
          <p:cNvSpPr>
            <a:spLocks noGrp="1"/>
          </p:cNvSpPr>
          <p:nvPr>
            <p:ph type="title"/>
          </p:nvPr>
        </p:nvSpPr>
        <p:spPr/>
        <p:txBody>
          <a:bodyPr/>
          <a:lstStyle/>
          <a:p>
            <a:r>
              <a:rPr lang="en-US" dirty="0"/>
              <a:t>Document Upload</a:t>
            </a:r>
          </a:p>
        </p:txBody>
      </p:sp>
      <p:sp>
        <p:nvSpPr>
          <p:cNvPr id="3" name="Slide Number Placeholder 2">
            <a:extLst>
              <a:ext uri="{FF2B5EF4-FFF2-40B4-BE49-F238E27FC236}">
                <a16:creationId xmlns:a16="http://schemas.microsoft.com/office/drawing/2014/main" id="{25AFE7CA-F8E3-1F21-945B-24E1F6201EF7}"/>
              </a:ext>
            </a:extLst>
          </p:cNvPr>
          <p:cNvSpPr>
            <a:spLocks noGrp="1"/>
          </p:cNvSpPr>
          <p:nvPr>
            <p:ph type="sldNum" sz="quarter" idx="12"/>
          </p:nvPr>
        </p:nvSpPr>
        <p:spPr/>
        <p:txBody>
          <a:bodyPr/>
          <a:lstStyle/>
          <a:p>
            <a:fld id="{4065C55B-3291-4754-A824-3CE7648D5410}" type="slidenum">
              <a:rPr lang="en-US" altLang="en-US" smtClean="0"/>
              <a:pPr/>
              <a:t>21</a:t>
            </a:fld>
            <a:endParaRPr lang="en-US" altLang="en-US"/>
          </a:p>
        </p:txBody>
      </p:sp>
      <p:pic>
        <p:nvPicPr>
          <p:cNvPr id="4" name="Picture 3" descr="Graphical user interface, text, application, email&#10;&#10;Description automatically generated">
            <a:extLst>
              <a:ext uri="{FF2B5EF4-FFF2-40B4-BE49-F238E27FC236}">
                <a16:creationId xmlns:a16="http://schemas.microsoft.com/office/drawing/2014/main" id="{138E7545-4FDB-3214-1515-D0AB61AAEB25}"/>
              </a:ext>
            </a:extLst>
          </p:cNvPr>
          <p:cNvPicPr>
            <a:picLocks noChangeAspect="1"/>
          </p:cNvPicPr>
          <p:nvPr/>
        </p:nvPicPr>
        <p:blipFill rotWithShape="1">
          <a:blip r:embed="rId2"/>
          <a:srcRect l="8975" t="15084" r="6410" b="18645"/>
          <a:stretch/>
        </p:blipFill>
        <p:spPr>
          <a:xfrm>
            <a:off x="762000" y="1371598"/>
            <a:ext cx="6705599" cy="2362201"/>
          </a:xfrm>
          <a:prstGeom prst="rect">
            <a:avLst/>
          </a:prstGeom>
        </p:spPr>
      </p:pic>
      <p:sp>
        <p:nvSpPr>
          <p:cNvPr id="5" name="TextBox 4">
            <a:extLst>
              <a:ext uri="{FF2B5EF4-FFF2-40B4-BE49-F238E27FC236}">
                <a16:creationId xmlns:a16="http://schemas.microsoft.com/office/drawing/2014/main" id="{472354F3-BB72-E1D3-8088-4D18EEBE7B37}"/>
              </a:ext>
            </a:extLst>
          </p:cNvPr>
          <p:cNvSpPr txBox="1"/>
          <p:nvPr/>
        </p:nvSpPr>
        <p:spPr>
          <a:xfrm>
            <a:off x="304800" y="4784953"/>
            <a:ext cx="7454092" cy="1384995"/>
          </a:xfrm>
          <a:prstGeom prst="rect">
            <a:avLst/>
          </a:prstGeom>
          <a:noFill/>
        </p:spPr>
        <p:txBody>
          <a:bodyPr wrap="none" rtlCol="0">
            <a:spAutoFit/>
          </a:bodyPr>
          <a:lstStyle/>
          <a:p>
            <a:r>
              <a:rPr lang="en-US" sz="1200" dirty="0"/>
              <a:t>“Listed below are the only documents that can be uploaded, and the only acceptable format is PDF.</a:t>
            </a:r>
          </a:p>
          <a:p>
            <a:r>
              <a:rPr lang="en-US" sz="1200" dirty="0"/>
              <a:t>a. Letter of Reference from Graduate Program</a:t>
            </a:r>
          </a:p>
          <a:p>
            <a:r>
              <a:rPr lang="en-US" sz="1200" dirty="0"/>
              <a:t>b. Form A Temporary Postgraduate Training Permit Affidavit of Applicant</a:t>
            </a:r>
          </a:p>
          <a:p>
            <a:r>
              <a:rPr lang="en-US" sz="1200" dirty="0"/>
              <a:t>c. Form A(1) Affidavit for Medical Board License</a:t>
            </a:r>
          </a:p>
          <a:p>
            <a:r>
              <a:rPr lang="en-US" sz="1200" dirty="0"/>
              <a:t>d. For U.S. Citizens and Qualified Alien Status, verifiable documents (Driver’s License, Passport)</a:t>
            </a:r>
          </a:p>
          <a:p>
            <a:r>
              <a:rPr lang="en-US" sz="1200" dirty="0"/>
              <a:t>e. If a US/Canadian graduate, a copy of your medical school or osteopathic school diploma</a:t>
            </a:r>
          </a:p>
          <a:p>
            <a:r>
              <a:rPr lang="en-US" sz="1200" dirty="0"/>
              <a:t>f. If a foreign medical school graduate, a copy of the ECFMG Certification only. (Do not upload the diploma)”</a:t>
            </a:r>
          </a:p>
        </p:txBody>
      </p:sp>
      <p:sp>
        <p:nvSpPr>
          <p:cNvPr id="6" name="TextBox 5">
            <a:extLst>
              <a:ext uri="{FF2B5EF4-FFF2-40B4-BE49-F238E27FC236}">
                <a16:creationId xmlns:a16="http://schemas.microsoft.com/office/drawing/2014/main" id="{AFD22D6E-CD46-6F1E-E186-A8D9CAC47AE9}"/>
              </a:ext>
            </a:extLst>
          </p:cNvPr>
          <p:cNvSpPr txBox="1"/>
          <p:nvPr/>
        </p:nvSpPr>
        <p:spPr>
          <a:xfrm>
            <a:off x="457200" y="4038600"/>
            <a:ext cx="6436377" cy="646331"/>
          </a:xfrm>
          <a:prstGeom prst="rect">
            <a:avLst/>
          </a:prstGeom>
          <a:noFill/>
        </p:spPr>
        <p:txBody>
          <a:bodyPr wrap="none" rtlCol="0">
            <a:spAutoFit/>
          </a:bodyPr>
          <a:lstStyle/>
          <a:p>
            <a:pPr marL="285750" indent="-285750">
              <a:buFont typeface="Arial" panose="020B0604020202020204" pitchFamily="34" charset="0"/>
              <a:buChar char="•"/>
            </a:pPr>
            <a:r>
              <a:rPr lang="en-US" dirty="0"/>
              <a:t>Assure all requested documents are uploaded (see below)</a:t>
            </a:r>
          </a:p>
          <a:p>
            <a:pPr marL="285750" indent="-285750">
              <a:buFont typeface="Arial" panose="020B0604020202020204" pitchFamily="34" charset="0"/>
              <a:buChar char="•"/>
            </a:pPr>
            <a:r>
              <a:rPr lang="en-US" dirty="0"/>
              <a:t>Be descriptive in your filename </a:t>
            </a:r>
          </a:p>
        </p:txBody>
      </p:sp>
    </p:spTree>
    <p:extLst>
      <p:ext uri="{BB962C8B-B14F-4D97-AF65-F5344CB8AC3E}">
        <p14:creationId xmlns:p14="http://schemas.microsoft.com/office/powerpoint/2010/main" val="285619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81F1-0FAB-9DD1-F9F0-BDA802A4BD55}"/>
              </a:ext>
            </a:extLst>
          </p:cNvPr>
          <p:cNvSpPr>
            <a:spLocks noGrp="1"/>
          </p:cNvSpPr>
          <p:nvPr>
            <p:ph type="title"/>
          </p:nvPr>
        </p:nvSpPr>
        <p:spPr/>
        <p:txBody>
          <a:bodyPr/>
          <a:lstStyle/>
          <a:p>
            <a:r>
              <a:rPr lang="en-US" dirty="0"/>
              <a:t>Document Upload </a:t>
            </a:r>
            <a:r>
              <a:rPr lang="en-US" dirty="0" err="1"/>
              <a:t>Cont</a:t>
            </a:r>
            <a:r>
              <a:rPr lang="en-US" dirty="0"/>
              <a:t>….</a:t>
            </a:r>
          </a:p>
        </p:txBody>
      </p:sp>
      <p:sp>
        <p:nvSpPr>
          <p:cNvPr id="3" name="Slide Number Placeholder 2">
            <a:extLst>
              <a:ext uri="{FF2B5EF4-FFF2-40B4-BE49-F238E27FC236}">
                <a16:creationId xmlns:a16="http://schemas.microsoft.com/office/drawing/2014/main" id="{02AAC275-4273-77C4-540E-E83869049578}"/>
              </a:ext>
            </a:extLst>
          </p:cNvPr>
          <p:cNvSpPr>
            <a:spLocks noGrp="1"/>
          </p:cNvSpPr>
          <p:nvPr>
            <p:ph type="sldNum" sz="quarter" idx="12"/>
          </p:nvPr>
        </p:nvSpPr>
        <p:spPr/>
        <p:txBody>
          <a:bodyPr/>
          <a:lstStyle/>
          <a:p>
            <a:fld id="{4065C55B-3291-4754-A824-3CE7648D5410}" type="slidenum">
              <a:rPr lang="en-US" altLang="en-US" smtClean="0"/>
              <a:pPr/>
              <a:t>22</a:t>
            </a:fld>
            <a:endParaRPr lang="en-US" altLang="en-US"/>
          </a:p>
        </p:txBody>
      </p:sp>
      <p:pic>
        <p:nvPicPr>
          <p:cNvPr id="6" name="Picture 5">
            <a:extLst>
              <a:ext uri="{FF2B5EF4-FFF2-40B4-BE49-F238E27FC236}">
                <a16:creationId xmlns:a16="http://schemas.microsoft.com/office/drawing/2014/main" id="{BC8502B5-9AA1-FDA4-9ADD-797415A56366}"/>
              </a:ext>
            </a:extLst>
          </p:cNvPr>
          <p:cNvPicPr>
            <a:picLocks noChangeAspect="1"/>
          </p:cNvPicPr>
          <p:nvPr/>
        </p:nvPicPr>
        <p:blipFill rotWithShape="1">
          <a:blip r:embed="rId2"/>
          <a:srcRect t="3270"/>
          <a:stretch/>
        </p:blipFill>
        <p:spPr>
          <a:xfrm>
            <a:off x="76200" y="1828800"/>
            <a:ext cx="8534400" cy="2253818"/>
          </a:xfrm>
          <a:prstGeom prst="rect">
            <a:avLst/>
          </a:prstGeom>
        </p:spPr>
      </p:pic>
      <p:sp>
        <p:nvSpPr>
          <p:cNvPr id="7" name="TextBox 6">
            <a:extLst>
              <a:ext uri="{FF2B5EF4-FFF2-40B4-BE49-F238E27FC236}">
                <a16:creationId xmlns:a16="http://schemas.microsoft.com/office/drawing/2014/main" id="{2F48CBEE-F4A6-3353-FBBA-9362237D1054}"/>
              </a:ext>
            </a:extLst>
          </p:cNvPr>
          <p:cNvSpPr txBox="1"/>
          <p:nvPr/>
        </p:nvSpPr>
        <p:spPr>
          <a:xfrm>
            <a:off x="762000" y="4343400"/>
            <a:ext cx="6821098" cy="369332"/>
          </a:xfrm>
          <a:prstGeom prst="rect">
            <a:avLst/>
          </a:prstGeom>
          <a:noFill/>
        </p:spPr>
        <p:txBody>
          <a:bodyPr wrap="none" rtlCol="0">
            <a:spAutoFit/>
          </a:bodyPr>
          <a:lstStyle/>
          <a:p>
            <a:pPr marL="285750" indent="-285750">
              <a:buFont typeface="Arial" panose="020B0604020202020204" pitchFamily="34" charset="0"/>
              <a:buChar char="•"/>
            </a:pPr>
            <a:r>
              <a:rPr lang="en-US" dirty="0"/>
              <a:t>Once all required documents have been uploaded hit continue</a:t>
            </a:r>
          </a:p>
        </p:txBody>
      </p:sp>
    </p:spTree>
    <p:extLst>
      <p:ext uri="{BB962C8B-B14F-4D97-AF65-F5344CB8AC3E}">
        <p14:creationId xmlns:p14="http://schemas.microsoft.com/office/powerpoint/2010/main" val="86034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E1B5-937D-C927-639F-A83026060BFF}"/>
              </a:ext>
            </a:extLst>
          </p:cNvPr>
          <p:cNvSpPr>
            <a:spLocks noGrp="1"/>
          </p:cNvSpPr>
          <p:nvPr>
            <p:ph type="title"/>
          </p:nvPr>
        </p:nvSpPr>
        <p:spPr/>
        <p:txBody>
          <a:bodyPr/>
          <a:lstStyle/>
          <a:p>
            <a:r>
              <a:rPr lang="en-US" dirty="0"/>
              <a:t>Application Summary</a:t>
            </a:r>
          </a:p>
        </p:txBody>
      </p:sp>
      <p:sp>
        <p:nvSpPr>
          <p:cNvPr id="3" name="Slide Number Placeholder 2">
            <a:extLst>
              <a:ext uri="{FF2B5EF4-FFF2-40B4-BE49-F238E27FC236}">
                <a16:creationId xmlns:a16="http://schemas.microsoft.com/office/drawing/2014/main" id="{F49ADA87-33AF-B9DA-4936-368EF88BB286}"/>
              </a:ext>
            </a:extLst>
          </p:cNvPr>
          <p:cNvSpPr>
            <a:spLocks noGrp="1"/>
          </p:cNvSpPr>
          <p:nvPr>
            <p:ph type="sldNum" sz="quarter" idx="12"/>
          </p:nvPr>
        </p:nvSpPr>
        <p:spPr/>
        <p:txBody>
          <a:bodyPr/>
          <a:lstStyle/>
          <a:p>
            <a:fld id="{4065C55B-3291-4754-A824-3CE7648D5410}" type="slidenum">
              <a:rPr lang="en-US" altLang="en-US" smtClean="0"/>
              <a:pPr/>
              <a:t>23</a:t>
            </a:fld>
            <a:endParaRPr lang="en-US" altLang="en-US"/>
          </a:p>
        </p:txBody>
      </p:sp>
      <p:pic>
        <p:nvPicPr>
          <p:cNvPr id="4" name="Picture 3" descr="Graphical user interface, text, application, email&#10;&#10;Description automatically generated">
            <a:extLst>
              <a:ext uri="{FF2B5EF4-FFF2-40B4-BE49-F238E27FC236}">
                <a16:creationId xmlns:a16="http://schemas.microsoft.com/office/drawing/2014/main" id="{FC2E31C4-7092-59BF-B973-466DEC8C52A7}"/>
              </a:ext>
            </a:extLst>
          </p:cNvPr>
          <p:cNvPicPr>
            <a:picLocks noChangeAspect="1"/>
          </p:cNvPicPr>
          <p:nvPr/>
        </p:nvPicPr>
        <p:blipFill rotWithShape="1">
          <a:blip r:embed="rId2"/>
          <a:srcRect l="10256" t="12870" r="5128" b="496"/>
          <a:stretch/>
        </p:blipFill>
        <p:spPr>
          <a:xfrm>
            <a:off x="762000" y="1295400"/>
            <a:ext cx="6466114" cy="3429000"/>
          </a:xfrm>
          <a:prstGeom prst="rect">
            <a:avLst/>
          </a:prstGeom>
        </p:spPr>
      </p:pic>
      <p:sp>
        <p:nvSpPr>
          <p:cNvPr id="5" name="TextBox 4">
            <a:extLst>
              <a:ext uri="{FF2B5EF4-FFF2-40B4-BE49-F238E27FC236}">
                <a16:creationId xmlns:a16="http://schemas.microsoft.com/office/drawing/2014/main" id="{FDC4DADF-E8D1-32B2-1E45-8781E67B2000}"/>
              </a:ext>
            </a:extLst>
          </p:cNvPr>
          <p:cNvSpPr txBox="1"/>
          <p:nvPr/>
        </p:nvSpPr>
        <p:spPr>
          <a:xfrm>
            <a:off x="1524000" y="5185492"/>
            <a:ext cx="5397631" cy="369332"/>
          </a:xfrm>
          <a:prstGeom prst="rect">
            <a:avLst/>
          </a:prstGeom>
          <a:noFill/>
        </p:spPr>
        <p:txBody>
          <a:bodyPr wrap="none" rtlCol="0">
            <a:spAutoFit/>
          </a:bodyPr>
          <a:lstStyle/>
          <a:p>
            <a:pPr marL="285750" indent="-285750">
              <a:buFont typeface="Arial" panose="020B0604020202020204" pitchFamily="34" charset="0"/>
              <a:buChar char="•"/>
            </a:pPr>
            <a:r>
              <a:rPr lang="en-US" dirty="0"/>
              <a:t>Check all information and make sure it is correct</a:t>
            </a:r>
          </a:p>
        </p:txBody>
      </p:sp>
    </p:spTree>
    <p:extLst>
      <p:ext uri="{BB962C8B-B14F-4D97-AF65-F5344CB8AC3E}">
        <p14:creationId xmlns:p14="http://schemas.microsoft.com/office/powerpoint/2010/main" val="123184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4276-70A5-0AD1-FC24-A5E93C09ECF2}"/>
              </a:ext>
            </a:extLst>
          </p:cNvPr>
          <p:cNvSpPr>
            <a:spLocks noGrp="1"/>
          </p:cNvSpPr>
          <p:nvPr>
            <p:ph type="title"/>
          </p:nvPr>
        </p:nvSpPr>
        <p:spPr/>
        <p:txBody>
          <a:bodyPr/>
          <a:lstStyle/>
          <a:p>
            <a:r>
              <a:rPr lang="en-US" dirty="0"/>
              <a:t>Application Summary </a:t>
            </a:r>
            <a:r>
              <a:rPr lang="en-US" dirty="0" err="1"/>
              <a:t>Cont</a:t>
            </a:r>
            <a:r>
              <a:rPr lang="en-US" dirty="0"/>
              <a:t>…..</a:t>
            </a:r>
          </a:p>
        </p:txBody>
      </p:sp>
      <p:sp>
        <p:nvSpPr>
          <p:cNvPr id="3" name="Slide Number Placeholder 2">
            <a:extLst>
              <a:ext uri="{FF2B5EF4-FFF2-40B4-BE49-F238E27FC236}">
                <a16:creationId xmlns:a16="http://schemas.microsoft.com/office/drawing/2014/main" id="{20EF9DAF-EBA8-2CC3-B801-F196CD809A59}"/>
              </a:ext>
            </a:extLst>
          </p:cNvPr>
          <p:cNvSpPr>
            <a:spLocks noGrp="1"/>
          </p:cNvSpPr>
          <p:nvPr>
            <p:ph type="sldNum" sz="quarter" idx="12"/>
          </p:nvPr>
        </p:nvSpPr>
        <p:spPr/>
        <p:txBody>
          <a:bodyPr/>
          <a:lstStyle/>
          <a:p>
            <a:fld id="{4065C55B-3291-4754-A824-3CE7648D5410}" type="slidenum">
              <a:rPr lang="en-US" altLang="en-US" smtClean="0"/>
              <a:pPr/>
              <a:t>24</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BD982695-7474-8874-7DEA-C4CB6C1FC250}"/>
              </a:ext>
            </a:extLst>
          </p:cNvPr>
          <p:cNvPicPr>
            <a:picLocks noChangeAspect="1"/>
          </p:cNvPicPr>
          <p:nvPr/>
        </p:nvPicPr>
        <p:blipFill rotWithShape="1">
          <a:blip r:embed="rId2"/>
          <a:srcRect l="10255" t="-10" r="3847" b="19994"/>
          <a:stretch/>
        </p:blipFill>
        <p:spPr>
          <a:xfrm>
            <a:off x="456010" y="1371600"/>
            <a:ext cx="6860379" cy="3276599"/>
          </a:xfrm>
          <a:prstGeom prst="rect">
            <a:avLst/>
          </a:prstGeom>
        </p:spPr>
      </p:pic>
      <p:sp>
        <p:nvSpPr>
          <p:cNvPr id="5" name="TextBox 4">
            <a:extLst>
              <a:ext uri="{FF2B5EF4-FFF2-40B4-BE49-F238E27FC236}">
                <a16:creationId xmlns:a16="http://schemas.microsoft.com/office/drawing/2014/main" id="{E3CCD0E1-C15B-8C52-CC9F-8889BDD58B6E}"/>
              </a:ext>
            </a:extLst>
          </p:cNvPr>
          <p:cNvSpPr txBox="1"/>
          <p:nvPr/>
        </p:nvSpPr>
        <p:spPr>
          <a:xfrm>
            <a:off x="362885" y="4886235"/>
            <a:ext cx="7257115" cy="1200329"/>
          </a:xfrm>
          <a:prstGeom prst="rect">
            <a:avLst/>
          </a:prstGeom>
          <a:noFill/>
        </p:spPr>
        <p:txBody>
          <a:bodyPr wrap="none" rtlCol="0">
            <a:spAutoFit/>
          </a:bodyPr>
          <a:lstStyle/>
          <a:p>
            <a:pPr marL="285750" indent="-285750">
              <a:buFont typeface="Arial" panose="020B0604020202020204" pitchFamily="34" charset="0"/>
              <a:buChar char="•"/>
            </a:pPr>
            <a:r>
              <a:rPr lang="en-US" dirty="0"/>
              <a:t>Check all information and make sure it is correct</a:t>
            </a:r>
          </a:p>
          <a:p>
            <a:pPr marL="285750" indent="-285750">
              <a:buFont typeface="Arial" panose="020B0604020202020204" pitchFamily="34" charset="0"/>
              <a:buChar char="•"/>
            </a:pPr>
            <a:r>
              <a:rPr lang="en-US" dirty="0"/>
              <a:t>If all info is correct, click Pay Online</a:t>
            </a:r>
          </a:p>
          <a:p>
            <a:pPr marL="285750" indent="-285750">
              <a:buFont typeface="Arial" panose="020B0604020202020204" pitchFamily="34" charset="0"/>
              <a:buChar char="•"/>
            </a:pPr>
            <a:r>
              <a:rPr lang="en-US" dirty="0"/>
              <a:t>*** </a:t>
            </a:r>
            <a:r>
              <a:rPr lang="en-US" b="1" i="1" dirty="0"/>
              <a:t>the “pay later” option is available only for those applicants</a:t>
            </a:r>
          </a:p>
          <a:p>
            <a:r>
              <a:rPr lang="en-US" b="1" i="1" dirty="0"/>
              <a:t>    whose program is paying for their application***</a:t>
            </a:r>
          </a:p>
        </p:txBody>
      </p:sp>
    </p:spTree>
    <p:extLst>
      <p:ext uri="{BB962C8B-B14F-4D97-AF65-F5344CB8AC3E}">
        <p14:creationId xmlns:p14="http://schemas.microsoft.com/office/powerpoint/2010/main" val="1706632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35CC-1EAC-8E61-DFA3-7C03BC5AB2B5}"/>
              </a:ext>
            </a:extLst>
          </p:cNvPr>
          <p:cNvSpPr>
            <a:spLocks noGrp="1"/>
          </p:cNvSpPr>
          <p:nvPr>
            <p:ph type="title"/>
          </p:nvPr>
        </p:nvSpPr>
        <p:spPr/>
        <p:txBody>
          <a:bodyPr/>
          <a:lstStyle/>
          <a:p>
            <a:r>
              <a:rPr lang="en-US" dirty="0"/>
              <a:t>Pay License Fees</a:t>
            </a:r>
          </a:p>
        </p:txBody>
      </p:sp>
      <p:sp>
        <p:nvSpPr>
          <p:cNvPr id="3" name="Slide Number Placeholder 2">
            <a:extLst>
              <a:ext uri="{FF2B5EF4-FFF2-40B4-BE49-F238E27FC236}">
                <a16:creationId xmlns:a16="http://schemas.microsoft.com/office/drawing/2014/main" id="{E5D8EF46-15AF-D7E8-9461-2D47BA742E3F}"/>
              </a:ext>
            </a:extLst>
          </p:cNvPr>
          <p:cNvSpPr>
            <a:spLocks noGrp="1"/>
          </p:cNvSpPr>
          <p:nvPr>
            <p:ph type="sldNum" sz="quarter" idx="12"/>
          </p:nvPr>
        </p:nvSpPr>
        <p:spPr/>
        <p:txBody>
          <a:bodyPr/>
          <a:lstStyle/>
          <a:p>
            <a:fld id="{4065C55B-3291-4754-A824-3CE7648D5410}" type="slidenum">
              <a:rPr lang="en-US" altLang="en-US" smtClean="0"/>
              <a:pPr/>
              <a:t>25</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D2D556BC-1C84-1121-97E6-ADCA986FDCFE}"/>
              </a:ext>
            </a:extLst>
          </p:cNvPr>
          <p:cNvPicPr>
            <a:picLocks noChangeAspect="1"/>
          </p:cNvPicPr>
          <p:nvPr/>
        </p:nvPicPr>
        <p:blipFill rotWithShape="1">
          <a:blip r:embed="rId2"/>
          <a:srcRect l="10256" t="15853" r="3846" b="23648"/>
          <a:stretch/>
        </p:blipFill>
        <p:spPr>
          <a:xfrm>
            <a:off x="381000" y="1676400"/>
            <a:ext cx="8061158" cy="2209800"/>
          </a:xfrm>
          <a:prstGeom prst="rect">
            <a:avLst/>
          </a:prstGeom>
        </p:spPr>
      </p:pic>
      <p:sp>
        <p:nvSpPr>
          <p:cNvPr id="7" name="TextBox 6">
            <a:extLst>
              <a:ext uri="{FF2B5EF4-FFF2-40B4-BE49-F238E27FC236}">
                <a16:creationId xmlns:a16="http://schemas.microsoft.com/office/drawing/2014/main" id="{E61B197E-25A8-86AC-EB71-C6C0AF060636}"/>
              </a:ext>
            </a:extLst>
          </p:cNvPr>
          <p:cNvSpPr txBox="1"/>
          <p:nvPr/>
        </p:nvSpPr>
        <p:spPr>
          <a:xfrm>
            <a:off x="304800" y="4191000"/>
            <a:ext cx="7744428" cy="1754326"/>
          </a:xfrm>
          <a:prstGeom prst="rect">
            <a:avLst/>
          </a:prstGeom>
          <a:noFill/>
        </p:spPr>
        <p:txBody>
          <a:bodyPr wrap="none" rtlCol="0">
            <a:spAutoFit/>
          </a:bodyPr>
          <a:lstStyle/>
          <a:p>
            <a:pPr marL="285750" indent="-285750">
              <a:buFont typeface="Arial" panose="020B0604020202020204" pitchFamily="34" charset="0"/>
              <a:buChar char="•"/>
            </a:pPr>
            <a:r>
              <a:rPr lang="en-US" dirty="0"/>
              <a:t>Make sure the appropriate fee is calculated</a:t>
            </a:r>
          </a:p>
          <a:p>
            <a:pPr marL="285750" indent="-285750">
              <a:buFont typeface="Arial" panose="020B0604020202020204" pitchFamily="34" charset="0"/>
              <a:buChar char="•"/>
            </a:pPr>
            <a:r>
              <a:rPr lang="en-US" dirty="0"/>
              <a:t>If so, click Proceed to Payment Site</a:t>
            </a:r>
          </a:p>
          <a:p>
            <a:pPr marL="285750" indent="-285750">
              <a:buFont typeface="Arial" panose="020B0604020202020204" pitchFamily="34" charset="0"/>
              <a:buChar char="•"/>
            </a:pPr>
            <a:r>
              <a:rPr lang="en-US" dirty="0"/>
              <a:t>Once there follow the instructions for payment</a:t>
            </a:r>
          </a:p>
          <a:p>
            <a:pPr marL="285750" indent="-285750">
              <a:buFont typeface="Arial" panose="020B0604020202020204" pitchFamily="34" charset="0"/>
              <a:buChar char="•"/>
            </a:pPr>
            <a:r>
              <a:rPr lang="en-US" dirty="0"/>
              <a:t>If you used the “pay later” option, your application will be submitted and</a:t>
            </a:r>
          </a:p>
          <a:p>
            <a:r>
              <a:rPr lang="en-US" dirty="0"/>
              <a:t>     your program is responsible for payment; if the fee is not paid your </a:t>
            </a:r>
          </a:p>
          <a:p>
            <a:r>
              <a:rPr lang="en-US" dirty="0"/>
              <a:t>     application will not be approved</a:t>
            </a:r>
          </a:p>
        </p:txBody>
      </p:sp>
    </p:spTree>
    <p:extLst>
      <p:ext uri="{BB962C8B-B14F-4D97-AF65-F5344CB8AC3E}">
        <p14:creationId xmlns:p14="http://schemas.microsoft.com/office/powerpoint/2010/main" val="198743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A7E738-7F5D-0E0B-C6EB-4965F3B15F63}"/>
              </a:ext>
            </a:extLst>
          </p:cNvPr>
          <p:cNvSpPr>
            <a:spLocks noGrp="1"/>
          </p:cNvSpPr>
          <p:nvPr>
            <p:ph type="sldNum" sz="quarter" idx="12"/>
          </p:nvPr>
        </p:nvSpPr>
        <p:spPr/>
        <p:txBody>
          <a:bodyPr/>
          <a:lstStyle/>
          <a:p>
            <a:fld id="{4065C55B-3291-4754-A824-3CE7648D5410}" type="slidenum">
              <a:rPr lang="en-US" altLang="en-US" smtClean="0"/>
              <a:pPr/>
              <a:t>26</a:t>
            </a:fld>
            <a:endParaRPr lang="en-US" altLang="en-US"/>
          </a:p>
        </p:txBody>
      </p:sp>
      <p:sp>
        <p:nvSpPr>
          <p:cNvPr id="5" name="Title 4">
            <a:extLst>
              <a:ext uri="{FF2B5EF4-FFF2-40B4-BE49-F238E27FC236}">
                <a16:creationId xmlns:a16="http://schemas.microsoft.com/office/drawing/2014/main" id="{2BF9AB8D-0FB6-1C5F-D81A-683C1BF150D3}"/>
              </a:ext>
            </a:extLst>
          </p:cNvPr>
          <p:cNvSpPr>
            <a:spLocks noGrp="1"/>
          </p:cNvSpPr>
          <p:nvPr>
            <p:ph type="title"/>
          </p:nvPr>
        </p:nvSpPr>
        <p:spPr/>
        <p:txBody>
          <a:bodyPr/>
          <a:lstStyle/>
          <a:p>
            <a:r>
              <a:rPr lang="en-US" dirty="0"/>
              <a:t>NO PAPER</a:t>
            </a:r>
          </a:p>
        </p:txBody>
      </p:sp>
      <p:sp>
        <p:nvSpPr>
          <p:cNvPr id="6" name="TextBox 5">
            <a:extLst>
              <a:ext uri="{FF2B5EF4-FFF2-40B4-BE49-F238E27FC236}">
                <a16:creationId xmlns:a16="http://schemas.microsoft.com/office/drawing/2014/main" id="{B2A848DA-D9C0-B097-6498-E64E0ED23CC4}"/>
              </a:ext>
            </a:extLst>
          </p:cNvPr>
          <p:cNvSpPr txBox="1"/>
          <p:nvPr/>
        </p:nvSpPr>
        <p:spPr>
          <a:xfrm>
            <a:off x="2209800" y="2690336"/>
            <a:ext cx="4241289" cy="1754326"/>
          </a:xfrm>
          <a:prstGeom prst="rect">
            <a:avLst/>
          </a:prstGeom>
          <a:noFill/>
        </p:spPr>
        <p:txBody>
          <a:bodyPr wrap="none" rtlCol="0">
            <a:spAutoFit/>
          </a:bodyPr>
          <a:lstStyle/>
          <a:p>
            <a:pPr marL="342900" indent="-342900">
              <a:buFont typeface="+mj-lt"/>
              <a:buAutoNum type="arabicPeriod"/>
            </a:pPr>
            <a:r>
              <a:rPr lang="en-US" dirty="0"/>
              <a:t>NO PAPER APPLICATIONS* </a:t>
            </a:r>
          </a:p>
          <a:p>
            <a:pPr marL="342900" indent="-342900">
              <a:buFont typeface="+mj-lt"/>
              <a:buAutoNum type="arabicPeriod"/>
            </a:pPr>
            <a:endParaRPr lang="en-US" dirty="0"/>
          </a:p>
          <a:p>
            <a:pPr marL="342900" indent="-342900">
              <a:buFont typeface="+mj-lt"/>
              <a:buAutoNum type="arabicPeriod"/>
            </a:pPr>
            <a:r>
              <a:rPr lang="en-US" dirty="0"/>
              <a:t>NO PAPER CHECKS*</a:t>
            </a:r>
          </a:p>
          <a:p>
            <a:pPr marL="342900" indent="-342900">
              <a:buFont typeface="+mj-lt"/>
              <a:buAutoNum type="arabicPeriod"/>
            </a:pPr>
            <a:endParaRPr lang="en-US" dirty="0"/>
          </a:p>
          <a:p>
            <a:pPr marL="342900" indent="-342900">
              <a:buFont typeface="+mj-lt"/>
              <a:buAutoNum type="arabicPeriod"/>
            </a:pPr>
            <a:r>
              <a:rPr lang="en-US" dirty="0"/>
              <a:t>ALL ELECTRONIC SUBMISSIONS*</a:t>
            </a:r>
          </a:p>
          <a:p>
            <a:endParaRPr lang="en-US" dirty="0"/>
          </a:p>
        </p:txBody>
      </p:sp>
      <p:sp>
        <p:nvSpPr>
          <p:cNvPr id="4" name="TextBox 3">
            <a:extLst>
              <a:ext uri="{FF2B5EF4-FFF2-40B4-BE49-F238E27FC236}">
                <a16:creationId xmlns:a16="http://schemas.microsoft.com/office/drawing/2014/main" id="{8F071D8F-EC43-B2FD-B628-4B7B7F33BD6D}"/>
              </a:ext>
            </a:extLst>
          </p:cNvPr>
          <p:cNvSpPr txBox="1"/>
          <p:nvPr/>
        </p:nvSpPr>
        <p:spPr>
          <a:xfrm>
            <a:off x="152400" y="5959732"/>
            <a:ext cx="7648248" cy="369332"/>
          </a:xfrm>
          <a:prstGeom prst="rect">
            <a:avLst/>
          </a:prstGeom>
          <a:noFill/>
        </p:spPr>
        <p:txBody>
          <a:bodyPr wrap="none" rtlCol="0">
            <a:spAutoFit/>
          </a:bodyPr>
          <a:lstStyle/>
          <a:p>
            <a:r>
              <a:rPr lang="en-US" dirty="0"/>
              <a:t>* Unless prior approval from the Executive Director or Licensing Manager</a:t>
            </a:r>
          </a:p>
        </p:txBody>
      </p:sp>
    </p:spTree>
    <p:extLst>
      <p:ext uri="{BB962C8B-B14F-4D97-AF65-F5344CB8AC3E}">
        <p14:creationId xmlns:p14="http://schemas.microsoft.com/office/powerpoint/2010/main" val="3435016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228600" y="1447801"/>
            <a:ext cx="8229600" cy="1828800"/>
          </a:xfrm>
        </p:spPr>
        <p:txBody>
          <a:bodyPr/>
          <a:lstStyle/>
          <a:p>
            <a:pPr marL="0" indent="0" algn="ctr">
              <a:buNone/>
            </a:pPr>
            <a:r>
              <a:rPr lang="en-US" sz="2400" dirty="0"/>
              <a:t>Georgia Composite Medical Board</a:t>
            </a:r>
          </a:p>
          <a:p>
            <a:pPr marL="0" indent="0" algn="ctr">
              <a:buNone/>
            </a:pPr>
            <a:r>
              <a:rPr lang="en-US" sz="2400" dirty="0"/>
              <a:t>2 Martin Luther King Jr. Drive SE</a:t>
            </a:r>
          </a:p>
          <a:p>
            <a:pPr marL="0" indent="0" algn="ctr">
              <a:buNone/>
            </a:pPr>
            <a:r>
              <a:rPr lang="en-US" sz="2400" dirty="0"/>
              <a:t>East Tower, 11</a:t>
            </a:r>
            <a:r>
              <a:rPr lang="en-US" sz="2400" baseline="30000" dirty="0"/>
              <a:t>th</a:t>
            </a:r>
            <a:r>
              <a:rPr lang="en-US" sz="2400" dirty="0"/>
              <a:t> Floor</a:t>
            </a:r>
          </a:p>
          <a:p>
            <a:pPr marL="0" indent="0" algn="ctr">
              <a:buNone/>
            </a:pPr>
            <a:r>
              <a:rPr lang="en-US" sz="2400" dirty="0"/>
              <a:t>Atlanta, GA 30334</a:t>
            </a:r>
          </a:p>
          <a:p>
            <a:pPr marL="0" indent="0" algn="ctr">
              <a:buNone/>
            </a:pPr>
            <a:endParaRPr lang="en-US" b="1" dirty="0"/>
          </a:p>
          <a:p>
            <a:pPr marL="0" indent="0" algn="ctr">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FE5A35FC-1A16-47F4-B0F8-9C13DC2F17BF}" type="slidenum">
              <a:rPr lang="en-US" altLang="en-US" smtClean="0"/>
              <a:pPr/>
              <a:t>27</a:t>
            </a:fld>
            <a:endParaRPr lang="en-US" altLang="en-US"/>
          </a:p>
        </p:txBody>
      </p:sp>
      <p:sp>
        <p:nvSpPr>
          <p:cNvPr id="6" name="TextBox 5">
            <a:extLst>
              <a:ext uri="{FF2B5EF4-FFF2-40B4-BE49-F238E27FC236}">
                <a16:creationId xmlns:a16="http://schemas.microsoft.com/office/drawing/2014/main" id="{2E6E8D65-50BF-F881-9581-5462B7020ABF}"/>
              </a:ext>
            </a:extLst>
          </p:cNvPr>
          <p:cNvSpPr txBox="1"/>
          <p:nvPr/>
        </p:nvSpPr>
        <p:spPr>
          <a:xfrm>
            <a:off x="4876800" y="3429000"/>
            <a:ext cx="2819400" cy="1477328"/>
          </a:xfrm>
          <a:prstGeom prst="rect">
            <a:avLst/>
          </a:prstGeom>
          <a:noFill/>
        </p:spPr>
        <p:txBody>
          <a:bodyPr wrap="square" rtlCol="0">
            <a:spAutoFit/>
          </a:bodyPr>
          <a:lstStyle/>
          <a:p>
            <a:pPr>
              <a:spcBef>
                <a:spcPts val="0"/>
              </a:spcBef>
              <a:spcAft>
                <a:spcPts val="0"/>
              </a:spcAft>
            </a:pPr>
            <a:r>
              <a:rPr lang="en-US" dirty="0"/>
              <a:t>David Harris</a:t>
            </a:r>
          </a:p>
          <a:p>
            <a:pPr>
              <a:spcBef>
                <a:spcPts val="0"/>
              </a:spcBef>
              <a:spcAft>
                <a:spcPts val="0"/>
              </a:spcAft>
            </a:pPr>
            <a:r>
              <a:rPr lang="en-US" dirty="0"/>
              <a:t>Licensing Manager</a:t>
            </a:r>
          </a:p>
          <a:p>
            <a:pPr>
              <a:spcBef>
                <a:spcPts val="0"/>
              </a:spcBef>
              <a:spcAft>
                <a:spcPts val="0"/>
              </a:spcAft>
            </a:pPr>
            <a:r>
              <a:rPr lang="en-US" dirty="0">
                <a:hlinkClick r:id="rId3"/>
              </a:rPr>
              <a:t>david.harris@dch.ga.gov</a:t>
            </a:r>
            <a:endParaRPr lang="en-US" dirty="0"/>
          </a:p>
          <a:p>
            <a:pPr>
              <a:spcBef>
                <a:spcPts val="0"/>
              </a:spcBef>
              <a:spcAft>
                <a:spcPts val="0"/>
              </a:spcAft>
            </a:pPr>
            <a:r>
              <a:rPr lang="en-US" dirty="0">
                <a:hlinkClick r:id="rId4"/>
              </a:rPr>
              <a:t>Residency.Training@dch.ga.gov</a:t>
            </a:r>
            <a:r>
              <a:rPr lang="en-US" dirty="0"/>
              <a:t> </a:t>
            </a:r>
          </a:p>
        </p:txBody>
      </p:sp>
      <p:sp>
        <p:nvSpPr>
          <p:cNvPr id="7" name="TextBox 6">
            <a:extLst>
              <a:ext uri="{FF2B5EF4-FFF2-40B4-BE49-F238E27FC236}">
                <a16:creationId xmlns:a16="http://schemas.microsoft.com/office/drawing/2014/main" id="{2748469D-D38E-C25A-F812-1C9F39626DED}"/>
              </a:ext>
            </a:extLst>
          </p:cNvPr>
          <p:cNvSpPr txBox="1"/>
          <p:nvPr/>
        </p:nvSpPr>
        <p:spPr>
          <a:xfrm>
            <a:off x="228600" y="3429000"/>
            <a:ext cx="2895599" cy="1477328"/>
          </a:xfrm>
          <a:prstGeom prst="rect">
            <a:avLst/>
          </a:prstGeom>
          <a:noFill/>
        </p:spPr>
        <p:txBody>
          <a:bodyPr wrap="square" rtlCol="0">
            <a:spAutoFit/>
          </a:bodyPr>
          <a:lstStyle/>
          <a:p>
            <a:pPr marL="0" indent="0">
              <a:buNone/>
            </a:pPr>
            <a:r>
              <a:rPr lang="en-US" sz="1800" dirty="0"/>
              <a:t>Jason S. Jones</a:t>
            </a:r>
          </a:p>
          <a:p>
            <a:pPr marL="0" indent="0">
              <a:buNone/>
            </a:pPr>
            <a:r>
              <a:rPr lang="en-US" sz="1800" dirty="0"/>
              <a:t>Executive Director</a:t>
            </a:r>
          </a:p>
          <a:p>
            <a:pPr marL="0" indent="0">
              <a:buNone/>
            </a:pPr>
            <a:r>
              <a:rPr lang="en-US" sz="1800" dirty="0">
                <a:hlinkClick r:id="rId5"/>
              </a:rPr>
              <a:t>jason.jones@dch.ga.gov</a:t>
            </a:r>
            <a:endParaRPr lang="en-US" sz="1800" dirty="0"/>
          </a:p>
          <a:p>
            <a:pPr marL="0" indent="0">
              <a:buNone/>
            </a:pPr>
            <a:r>
              <a:rPr lang="en-US" sz="1800" dirty="0"/>
              <a:t>404-709-1855 (call or text)</a:t>
            </a:r>
          </a:p>
          <a:p>
            <a:endParaRPr lang="en-US" dirty="0"/>
          </a:p>
        </p:txBody>
      </p:sp>
      <p:sp>
        <p:nvSpPr>
          <p:cNvPr id="8" name="TextBox 7">
            <a:extLst>
              <a:ext uri="{FF2B5EF4-FFF2-40B4-BE49-F238E27FC236}">
                <a16:creationId xmlns:a16="http://schemas.microsoft.com/office/drawing/2014/main" id="{D2B368FD-1655-2071-AF2D-B6AF0DE4C320}"/>
              </a:ext>
            </a:extLst>
          </p:cNvPr>
          <p:cNvSpPr txBox="1"/>
          <p:nvPr/>
        </p:nvSpPr>
        <p:spPr>
          <a:xfrm>
            <a:off x="2233367" y="5000770"/>
            <a:ext cx="4220066" cy="1200329"/>
          </a:xfrm>
          <a:prstGeom prst="rect">
            <a:avLst/>
          </a:prstGeom>
          <a:noFill/>
        </p:spPr>
        <p:txBody>
          <a:bodyPr wrap="none" rtlCol="0">
            <a:spAutoFit/>
          </a:bodyPr>
          <a:lstStyle/>
          <a:p>
            <a:r>
              <a:rPr lang="en-US" dirty="0"/>
              <a:t>Kimberly Emm</a:t>
            </a:r>
          </a:p>
          <a:p>
            <a:r>
              <a:rPr lang="en-US" dirty="0"/>
              <a:t>Deputy Executive Director/Legal Officer</a:t>
            </a:r>
          </a:p>
          <a:p>
            <a:r>
              <a:rPr lang="en-US" dirty="0">
                <a:hlinkClick r:id="rId6"/>
              </a:rPr>
              <a:t>Kimberly.Lemieux@dch.ga.gov</a:t>
            </a:r>
            <a:r>
              <a:rPr lang="en-US" dirty="0"/>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 404-656-3913</a:t>
            </a:r>
          </a:p>
        </p:txBody>
      </p:sp>
    </p:spTree>
    <p:extLst>
      <p:ext uri="{BB962C8B-B14F-4D97-AF65-F5344CB8AC3E}">
        <p14:creationId xmlns:p14="http://schemas.microsoft.com/office/powerpoint/2010/main" val="178180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8E22-26FF-6383-CEC3-CAC214800905}"/>
              </a:ext>
            </a:extLst>
          </p:cNvPr>
          <p:cNvSpPr>
            <a:spLocks noGrp="1"/>
          </p:cNvSpPr>
          <p:nvPr>
            <p:ph type="title"/>
          </p:nvPr>
        </p:nvSpPr>
        <p:spPr/>
        <p:txBody>
          <a:bodyPr/>
          <a:lstStyle/>
          <a:p>
            <a:r>
              <a:rPr lang="en-US" dirty="0"/>
              <a:t>Online Portal</a:t>
            </a:r>
          </a:p>
        </p:txBody>
      </p:sp>
      <p:sp>
        <p:nvSpPr>
          <p:cNvPr id="4" name="Slide Number Placeholder 3">
            <a:extLst>
              <a:ext uri="{FF2B5EF4-FFF2-40B4-BE49-F238E27FC236}">
                <a16:creationId xmlns:a16="http://schemas.microsoft.com/office/drawing/2014/main" id="{76EFFE65-DCD8-AA14-6026-B610A15D7879}"/>
              </a:ext>
            </a:extLst>
          </p:cNvPr>
          <p:cNvSpPr>
            <a:spLocks noGrp="1"/>
          </p:cNvSpPr>
          <p:nvPr>
            <p:ph type="sldNum" sz="quarter" idx="12"/>
          </p:nvPr>
        </p:nvSpPr>
        <p:spPr/>
        <p:txBody>
          <a:bodyPr/>
          <a:lstStyle/>
          <a:p>
            <a:fld id="{FE5A35FC-1A16-47F4-B0F8-9C13DC2F17BF}" type="slidenum">
              <a:rPr lang="en-US" altLang="en-US" smtClean="0"/>
              <a:pPr/>
              <a:t>3</a:t>
            </a:fld>
            <a:endParaRPr lang="en-US" altLang="en-US"/>
          </a:p>
        </p:txBody>
      </p:sp>
      <p:pic>
        <p:nvPicPr>
          <p:cNvPr id="6" name="Picture 5">
            <a:extLst>
              <a:ext uri="{FF2B5EF4-FFF2-40B4-BE49-F238E27FC236}">
                <a16:creationId xmlns:a16="http://schemas.microsoft.com/office/drawing/2014/main" id="{69670F5A-1933-ED68-B194-146FB20BA8D1}"/>
              </a:ext>
            </a:extLst>
          </p:cNvPr>
          <p:cNvPicPr>
            <a:picLocks noChangeAspect="1"/>
          </p:cNvPicPr>
          <p:nvPr/>
        </p:nvPicPr>
        <p:blipFill>
          <a:blip r:embed="rId2"/>
          <a:stretch>
            <a:fillRect/>
          </a:stretch>
        </p:blipFill>
        <p:spPr>
          <a:xfrm>
            <a:off x="304800" y="1295400"/>
            <a:ext cx="7696200" cy="2833625"/>
          </a:xfrm>
          <a:prstGeom prst="rect">
            <a:avLst/>
          </a:prstGeom>
        </p:spPr>
      </p:pic>
      <p:sp>
        <p:nvSpPr>
          <p:cNvPr id="7" name="TextBox 6">
            <a:extLst>
              <a:ext uri="{FF2B5EF4-FFF2-40B4-BE49-F238E27FC236}">
                <a16:creationId xmlns:a16="http://schemas.microsoft.com/office/drawing/2014/main" id="{35365719-C5FE-0EF5-A6A1-1D07282DC819}"/>
              </a:ext>
            </a:extLst>
          </p:cNvPr>
          <p:cNvSpPr txBox="1"/>
          <p:nvPr/>
        </p:nvSpPr>
        <p:spPr>
          <a:xfrm>
            <a:off x="1447800" y="4419600"/>
            <a:ext cx="4271426" cy="923330"/>
          </a:xfrm>
          <a:prstGeom prst="rect">
            <a:avLst/>
          </a:prstGeom>
          <a:noFill/>
        </p:spPr>
        <p:txBody>
          <a:bodyPr wrap="none" rtlCol="0">
            <a:spAutoFit/>
          </a:bodyPr>
          <a:lstStyle/>
          <a:p>
            <a:r>
              <a:rPr lang="en-US" dirty="0"/>
              <a:t>Go To: </a:t>
            </a:r>
            <a:r>
              <a:rPr lang="en-US" dirty="0">
                <a:hlinkClick r:id="rId3"/>
              </a:rPr>
              <a:t>https://medicalboard.georgia.gov</a:t>
            </a:r>
            <a:endParaRPr lang="en-US" dirty="0"/>
          </a:p>
          <a:p>
            <a:endParaRPr lang="en-US" dirty="0"/>
          </a:p>
          <a:p>
            <a:pPr marL="285750" indent="-285750">
              <a:buFont typeface="Arial" panose="020B0604020202020204" pitchFamily="34" charset="0"/>
              <a:buChar char="•"/>
            </a:pPr>
            <a:r>
              <a:rPr lang="en-US" dirty="0"/>
              <a:t>Licensure Information</a:t>
            </a:r>
          </a:p>
        </p:txBody>
      </p:sp>
      <p:sp>
        <p:nvSpPr>
          <p:cNvPr id="8" name="TextBox 7">
            <a:extLst>
              <a:ext uri="{FF2B5EF4-FFF2-40B4-BE49-F238E27FC236}">
                <a16:creationId xmlns:a16="http://schemas.microsoft.com/office/drawing/2014/main" id="{AAF2102F-2861-C9EE-0D42-D0B6D23A9E86}"/>
              </a:ext>
            </a:extLst>
          </p:cNvPr>
          <p:cNvSpPr txBox="1"/>
          <p:nvPr/>
        </p:nvSpPr>
        <p:spPr>
          <a:xfrm>
            <a:off x="350616" y="5830669"/>
            <a:ext cx="7314823" cy="646331"/>
          </a:xfrm>
          <a:prstGeom prst="rect">
            <a:avLst/>
          </a:prstGeom>
          <a:noFill/>
        </p:spPr>
        <p:txBody>
          <a:bodyPr wrap="none" rtlCol="0">
            <a:spAutoFit/>
          </a:bodyPr>
          <a:lstStyle/>
          <a:p>
            <a:r>
              <a:rPr lang="en-US" b="1" dirty="0"/>
              <a:t>The GCMB website is currently being updated with the link to the</a:t>
            </a:r>
          </a:p>
          <a:p>
            <a:r>
              <a:rPr lang="en-US" b="1" dirty="0"/>
              <a:t>online portal and updated supporting documents</a:t>
            </a:r>
          </a:p>
        </p:txBody>
      </p:sp>
    </p:spTree>
    <p:extLst>
      <p:ext uri="{BB962C8B-B14F-4D97-AF65-F5344CB8AC3E}">
        <p14:creationId xmlns:p14="http://schemas.microsoft.com/office/powerpoint/2010/main" val="10653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3E5A-3D7C-DB6A-0DD9-0D3B16D8E46B}"/>
              </a:ext>
            </a:extLst>
          </p:cNvPr>
          <p:cNvSpPr>
            <a:spLocks noGrp="1"/>
          </p:cNvSpPr>
          <p:nvPr>
            <p:ph type="title"/>
          </p:nvPr>
        </p:nvSpPr>
        <p:spPr/>
        <p:txBody>
          <a:bodyPr/>
          <a:lstStyle/>
          <a:p>
            <a:r>
              <a:rPr lang="en-US" dirty="0"/>
              <a:t>Licensure Information</a:t>
            </a:r>
          </a:p>
        </p:txBody>
      </p:sp>
      <p:pic>
        <p:nvPicPr>
          <p:cNvPr id="6" name="Content Placeholder 5">
            <a:extLst>
              <a:ext uri="{FF2B5EF4-FFF2-40B4-BE49-F238E27FC236}">
                <a16:creationId xmlns:a16="http://schemas.microsoft.com/office/drawing/2014/main" id="{23C33162-E422-2DAE-9B9F-5FF503BAD95A}"/>
              </a:ext>
            </a:extLst>
          </p:cNvPr>
          <p:cNvPicPr>
            <a:picLocks noGrp="1" noChangeAspect="1"/>
          </p:cNvPicPr>
          <p:nvPr>
            <p:ph idx="1"/>
          </p:nvPr>
        </p:nvPicPr>
        <p:blipFill>
          <a:blip r:embed="rId2"/>
          <a:stretch>
            <a:fillRect/>
          </a:stretch>
        </p:blipFill>
        <p:spPr>
          <a:xfrm>
            <a:off x="190500" y="1295400"/>
            <a:ext cx="7696200" cy="3899843"/>
          </a:xfrm>
        </p:spPr>
      </p:pic>
      <p:sp>
        <p:nvSpPr>
          <p:cNvPr id="4" name="Slide Number Placeholder 3">
            <a:extLst>
              <a:ext uri="{FF2B5EF4-FFF2-40B4-BE49-F238E27FC236}">
                <a16:creationId xmlns:a16="http://schemas.microsoft.com/office/drawing/2014/main" id="{570409F0-8E96-CEFD-0430-5DAE7665AC6D}"/>
              </a:ext>
            </a:extLst>
          </p:cNvPr>
          <p:cNvSpPr>
            <a:spLocks noGrp="1"/>
          </p:cNvSpPr>
          <p:nvPr>
            <p:ph type="sldNum" sz="quarter" idx="12"/>
          </p:nvPr>
        </p:nvSpPr>
        <p:spPr/>
        <p:txBody>
          <a:bodyPr/>
          <a:lstStyle/>
          <a:p>
            <a:fld id="{FE5A35FC-1A16-47F4-B0F8-9C13DC2F17BF}" type="slidenum">
              <a:rPr lang="en-US" altLang="en-US" smtClean="0"/>
              <a:pPr/>
              <a:t>4</a:t>
            </a:fld>
            <a:endParaRPr lang="en-US" altLang="en-US"/>
          </a:p>
        </p:txBody>
      </p:sp>
      <p:sp>
        <p:nvSpPr>
          <p:cNvPr id="7" name="TextBox 6">
            <a:extLst>
              <a:ext uri="{FF2B5EF4-FFF2-40B4-BE49-F238E27FC236}">
                <a16:creationId xmlns:a16="http://schemas.microsoft.com/office/drawing/2014/main" id="{B412B9AD-3A10-8510-9453-A20F8A2D8D01}"/>
              </a:ext>
            </a:extLst>
          </p:cNvPr>
          <p:cNvSpPr txBox="1"/>
          <p:nvPr/>
        </p:nvSpPr>
        <p:spPr>
          <a:xfrm>
            <a:off x="2186137" y="5466789"/>
            <a:ext cx="3704925" cy="369332"/>
          </a:xfrm>
          <a:prstGeom prst="rect">
            <a:avLst/>
          </a:prstGeom>
          <a:noFill/>
        </p:spPr>
        <p:txBody>
          <a:bodyPr wrap="none" rtlCol="0">
            <a:spAutoFit/>
          </a:bodyPr>
          <a:lstStyle/>
          <a:p>
            <a:pPr marL="285750" indent="-285750">
              <a:buFont typeface="Arial" panose="020B0604020202020204" pitchFamily="34" charset="0"/>
              <a:buChar char="•"/>
            </a:pPr>
            <a:r>
              <a:rPr lang="en-US" dirty="0"/>
              <a:t>Click on Apply or Renew Online</a:t>
            </a:r>
          </a:p>
        </p:txBody>
      </p:sp>
    </p:spTree>
    <p:extLst>
      <p:ext uri="{BB962C8B-B14F-4D97-AF65-F5344CB8AC3E}">
        <p14:creationId xmlns:p14="http://schemas.microsoft.com/office/powerpoint/2010/main" val="343340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AAC7-EC6F-56A5-1B00-6B29469ED032}"/>
              </a:ext>
            </a:extLst>
          </p:cNvPr>
          <p:cNvSpPr>
            <a:spLocks noGrp="1"/>
          </p:cNvSpPr>
          <p:nvPr>
            <p:ph type="title"/>
          </p:nvPr>
        </p:nvSpPr>
        <p:spPr/>
        <p:txBody>
          <a:bodyPr/>
          <a:lstStyle/>
          <a:p>
            <a:r>
              <a:rPr lang="en-US" dirty="0"/>
              <a:t>Apply or Renew Online</a:t>
            </a:r>
          </a:p>
        </p:txBody>
      </p:sp>
      <p:pic>
        <p:nvPicPr>
          <p:cNvPr id="6" name="Content Placeholder 5">
            <a:extLst>
              <a:ext uri="{FF2B5EF4-FFF2-40B4-BE49-F238E27FC236}">
                <a16:creationId xmlns:a16="http://schemas.microsoft.com/office/drawing/2014/main" id="{0370EA80-8BB5-70CD-AC67-28B894623D37}"/>
              </a:ext>
            </a:extLst>
          </p:cNvPr>
          <p:cNvPicPr>
            <a:picLocks noGrp="1" noChangeAspect="1"/>
          </p:cNvPicPr>
          <p:nvPr>
            <p:ph idx="1"/>
          </p:nvPr>
        </p:nvPicPr>
        <p:blipFill>
          <a:blip r:embed="rId2"/>
          <a:stretch>
            <a:fillRect/>
          </a:stretch>
        </p:blipFill>
        <p:spPr>
          <a:xfrm>
            <a:off x="304800" y="1524000"/>
            <a:ext cx="7696200" cy="2937556"/>
          </a:xfrm>
        </p:spPr>
      </p:pic>
      <p:sp>
        <p:nvSpPr>
          <p:cNvPr id="4" name="Slide Number Placeholder 3">
            <a:extLst>
              <a:ext uri="{FF2B5EF4-FFF2-40B4-BE49-F238E27FC236}">
                <a16:creationId xmlns:a16="http://schemas.microsoft.com/office/drawing/2014/main" id="{42CD24BC-802A-7C47-DA76-49C1C0A5531F}"/>
              </a:ext>
            </a:extLst>
          </p:cNvPr>
          <p:cNvSpPr>
            <a:spLocks noGrp="1"/>
          </p:cNvSpPr>
          <p:nvPr>
            <p:ph type="sldNum" sz="quarter" idx="12"/>
          </p:nvPr>
        </p:nvSpPr>
        <p:spPr/>
        <p:txBody>
          <a:bodyPr/>
          <a:lstStyle/>
          <a:p>
            <a:fld id="{FE5A35FC-1A16-47F4-B0F8-9C13DC2F17BF}" type="slidenum">
              <a:rPr lang="en-US" altLang="en-US" smtClean="0"/>
              <a:pPr/>
              <a:t>5</a:t>
            </a:fld>
            <a:endParaRPr lang="en-US" altLang="en-US"/>
          </a:p>
        </p:txBody>
      </p:sp>
      <p:sp>
        <p:nvSpPr>
          <p:cNvPr id="7" name="TextBox 6">
            <a:extLst>
              <a:ext uri="{FF2B5EF4-FFF2-40B4-BE49-F238E27FC236}">
                <a16:creationId xmlns:a16="http://schemas.microsoft.com/office/drawing/2014/main" id="{200004B9-16BD-90B5-BBAA-54E4D7D91951}"/>
              </a:ext>
            </a:extLst>
          </p:cNvPr>
          <p:cNvSpPr txBox="1"/>
          <p:nvPr/>
        </p:nvSpPr>
        <p:spPr>
          <a:xfrm>
            <a:off x="990600" y="4876800"/>
            <a:ext cx="4833374" cy="369332"/>
          </a:xfrm>
          <a:prstGeom prst="rect">
            <a:avLst/>
          </a:prstGeom>
          <a:noFill/>
        </p:spPr>
        <p:txBody>
          <a:bodyPr wrap="none" rtlCol="0">
            <a:spAutoFit/>
          </a:bodyPr>
          <a:lstStyle/>
          <a:p>
            <a:pPr marL="285750" indent="-285750">
              <a:buFont typeface="Arial" panose="020B0604020202020204" pitchFamily="34" charset="0"/>
              <a:buChar char="•"/>
            </a:pPr>
            <a:r>
              <a:rPr lang="en-US" dirty="0"/>
              <a:t>Click on </a:t>
            </a:r>
            <a:r>
              <a:rPr lang="en-US" dirty="0">
                <a:hlinkClick r:id="rId3"/>
              </a:rPr>
              <a:t>https://gcmb.mylicense.com/egov</a:t>
            </a:r>
            <a:r>
              <a:rPr lang="en-US" dirty="0"/>
              <a:t> </a:t>
            </a:r>
          </a:p>
        </p:txBody>
      </p:sp>
    </p:spTree>
    <p:extLst>
      <p:ext uri="{BB962C8B-B14F-4D97-AF65-F5344CB8AC3E}">
        <p14:creationId xmlns:p14="http://schemas.microsoft.com/office/powerpoint/2010/main" val="397632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00A8-534C-5595-F3D0-FFFFED3FFB0C}"/>
              </a:ext>
            </a:extLst>
          </p:cNvPr>
          <p:cNvSpPr>
            <a:spLocks noGrp="1"/>
          </p:cNvSpPr>
          <p:nvPr>
            <p:ph type="title"/>
          </p:nvPr>
        </p:nvSpPr>
        <p:spPr/>
        <p:txBody>
          <a:bodyPr/>
          <a:lstStyle/>
          <a:p>
            <a:r>
              <a:rPr lang="en-US" dirty="0"/>
              <a:t>Click on Register a Person</a:t>
            </a:r>
          </a:p>
        </p:txBody>
      </p:sp>
      <p:sp>
        <p:nvSpPr>
          <p:cNvPr id="3" name="Slide Number Placeholder 2">
            <a:extLst>
              <a:ext uri="{FF2B5EF4-FFF2-40B4-BE49-F238E27FC236}">
                <a16:creationId xmlns:a16="http://schemas.microsoft.com/office/drawing/2014/main" id="{9AC017C4-2AEE-B6A6-9CFE-B5E2B0E67728}"/>
              </a:ext>
            </a:extLst>
          </p:cNvPr>
          <p:cNvSpPr>
            <a:spLocks noGrp="1"/>
          </p:cNvSpPr>
          <p:nvPr>
            <p:ph type="sldNum" sz="quarter" idx="12"/>
          </p:nvPr>
        </p:nvSpPr>
        <p:spPr/>
        <p:txBody>
          <a:bodyPr/>
          <a:lstStyle/>
          <a:p>
            <a:fld id="{4065C55B-3291-4754-A824-3CE7648D5410}" type="slidenum">
              <a:rPr lang="en-US" altLang="en-US" smtClean="0"/>
              <a:pPr/>
              <a:t>6</a:t>
            </a:fld>
            <a:endParaRPr lang="en-US" altLang="en-US"/>
          </a:p>
        </p:txBody>
      </p:sp>
      <p:pic>
        <p:nvPicPr>
          <p:cNvPr id="5" name="Picture 4">
            <a:extLst>
              <a:ext uri="{FF2B5EF4-FFF2-40B4-BE49-F238E27FC236}">
                <a16:creationId xmlns:a16="http://schemas.microsoft.com/office/drawing/2014/main" id="{670DD4E9-0EDE-D662-9D09-00C996E6E8A1}"/>
              </a:ext>
            </a:extLst>
          </p:cNvPr>
          <p:cNvPicPr>
            <a:picLocks noChangeAspect="1"/>
          </p:cNvPicPr>
          <p:nvPr/>
        </p:nvPicPr>
        <p:blipFill rotWithShape="1">
          <a:blip r:embed="rId2"/>
          <a:srcRect l="10000" t="18024" r="6667" b="-785"/>
          <a:stretch/>
        </p:blipFill>
        <p:spPr>
          <a:xfrm>
            <a:off x="152400" y="1447800"/>
            <a:ext cx="8166890" cy="4267200"/>
          </a:xfrm>
          <a:prstGeom prst="rect">
            <a:avLst/>
          </a:prstGeom>
        </p:spPr>
      </p:pic>
      <p:sp>
        <p:nvSpPr>
          <p:cNvPr id="4" name="TextBox 3">
            <a:extLst>
              <a:ext uri="{FF2B5EF4-FFF2-40B4-BE49-F238E27FC236}">
                <a16:creationId xmlns:a16="http://schemas.microsoft.com/office/drawing/2014/main" id="{8E8A585A-940D-7897-3414-659E4E6B9859}"/>
              </a:ext>
            </a:extLst>
          </p:cNvPr>
          <p:cNvSpPr txBox="1"/>
          <p:nvPr/>
        </p:nvSpPr>
        <p:spPr>
          <a:xfrm>
            <a:off x="152400" y="5943572"/>
            <a:ext cx="7526419" cy="923330"/>
          </a:xfrm>
          <a:prstGeom prst="rect">
            <a:avLst/>
          </a:prstGeom>
          <a:noFill/>
        </p:spPr>
        <p:txBody>
          <a:bodyPr wrap="none" rtlCol="0">
            <a:spAutoFit/>
          </a:bodyPr>
          <a:lstStyle/>
          <a:p>
            <a:pPr marL="285750" indent="-285750">
              <a:buFont typeface="Arial" panose="020B0604020202020204" pitchFamily="34" charset="0"/>
              <a:buChar char="•"/>
            </a:pPr>
            <a:r>
              <a:rPr lang="en-US" dirty="0"/>
              <a:t>If you are renewing your license or permit you can put in your user ID</a:t>
            </a:r>
          </a:p>
          <a:p>
            <a:r>
              <a:rPr lang="en-US" dirty="0"/>
              <a:t>     and password and login</a:t>
            </a:r>
          </a:p>
          <a:p>
            <a:pPr marL="285750" indent="-285750">
              <a:buFont typeface="Arial" panose="020B0604020202020204" pitchFamily="34" charset="0"/>
              <a:buChar char="•"/>
            </a:pPr>
            <a:r>
              <a:rPr lang="en-US" dirty="0"/>
              <a:t>If you are new to the system use </a:t>
            </a:r>
            <a:r>
              <a:rPr lang="en-US" b="1" i="1" dirty="0"/>
              <a:t>register a person </a:t>
            </a:r>
          </a:p>
        </p:txBody>
      </p:sp>
    </p:spTree>
    <p:extLst>
      <p:ext uri="{BB962C8B-B14F-4D97-AF65-F5344CB8AC3E}">
        <p14:creationId xmlns:p14="http://schemas.microsoft.com/office/powerpoint/2010/main" val="356852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7515-2BB2-B58C-3C16-B26D74BDCB1C}"/>
              </a:ext>
            </a:extLst>
          </p:cNvPr>
          <p:cNvSpPr>
            <a:spLocks noGrp="1"/>
          </p:cNvSpPr>
          <p:nvPr>
            <p:ph type="title"/>
          </p:nvPr>
        </p:nvSpPr>
        <p:spPr/>
        <p:txBody>
          <a:bodyPr/>
          <a:lstStyle/>
          <a:p>
            <a:r>
              <a:rPr lang="en-US" dirty="0"/>
              <a:t>Fill in the blanks, click search</a:t>
            </a:r>
          </a:p>
        </p:txBody>
      </p:sp>
      <p:sp>
        <p:nvSpPr>
          <p:cNvPr id="3" name="Slide Number Placeholder 2">
            <a:extLst>
              <a:ext uri="{FF2B5EF4-FFF2-40B4-BE49-F238E27FC236}">
                <a16:creationId xmlns:a16="http://schemas.microsoft.com/office/drawing/2014/main" id="{3C268967-A37D-542F-374F-813D21BE61BB}"/>
              </a:ext>
            </a:extLst>
          </p:cNvPr>
          <p:cNvSpPr>
            <a:spLocks noGrp="1"/>
          </p:cNvSpPr>
          <p:nvPr>
            <p:ph type="sldNum" sz="quarter" idx="12"/>
          </p:nvPr>
        </p:nvSpPr>
        <p:spPr/>
        <p:txBody>
          <a:bodyPr/>
          <a:lstStyle/>
          <a:p>
            <a:fld id="{4065C55B-3291-4754-A824-3CE7648D5410}" type="slidenum">
              <a:rPr lang="en-US" altLang="en-US" smtClean="0"/>
              <a:pPr/>
              <a:t>7</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AF693EBB-3931-8382-25B3-3698A466182C}"/>
              </a:ext>
            </a:extLst>
          </p:cNvPr>
          <p:cNvPicPr>
            <a:picLocks noChangeAspect="1"/>
          </p:cNvPicPr>
          <p:nvPr/>
        </p:nvPicPr>
        <p:blipFill rotWithShape="1">
          <a:blip r:embed="rId2"/>
          <a:srcRect l="9134" t="18033" r="4357"/>
          <a:stretch/>
        </p:blipFill>
        <p:spPr>
          <a:xfrm>
            <a:off x="381000" y="1905000"/>
            <a:ext cx="8002526" cy="4495801"/>
          </a:xfrm>
          <a:prstGeom prst="rect">
            <a:avLst/>
          </a:prstGeom>
        </p:spPr>
      </p:pic>
    </p:spTree>
    <p:extLst>
      <p:ext uri="{BB962C8B-B14F-4D97-AF65-F5344CB8AC3E}">
        <p14:creationId xmlns:p14="http://schemas.microsoft.com/office/powerpoint/2010/main" val="328319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D57B-1F78-76CD-7E18-45BCF4465025}"/>
              </a:ext>
            </a:extLst>
          </p:cNvPr>
          <p:cNvSpPr>
            <a:spLocks noGrp="1"/>
          </p:cNvSpPr>
          <p:nvPr>
            <p:ph type="title"/>
          </p:nvPr>
        </p:nvSpPr>
        <p:spPr/>
        <p:txBody>
          <a:bodyPr/>
          <a:lstStyle/>
          <a:p>
            <a:r>
              <a:rPr lang="en-US" dirty="0"/>
              <a:t>Initial Registration page</a:t>
            </a:r>
          </a:p>
        </p:txBody>
      </p:sp>
      <p:sp>
        <p:nvSpPr>
          <p:cNvPr id="3" name="Slide Number Placeholder 2">
            <a:extLst>
              <a:ext uri="{FF2B5EF4-FFF2-40B4-BE49-F238E27FC236}">
                <a16:creationId xmlns:a16="http://schemas.microsoft.com/office/drawing/2014/main" id="{332C7411-8B9E-9E9C-F4A0-163D1AFF46D7}"/>
              </a:ext>
            </a:extLst>
          </p:cNvPr>
          <p:cNvSpPr>
            <a:spLocks noGrp="1"/>
          </p:cNvSpPr>
          <p:nvPr>
            <p:ph type="sldNum" sz="quarter" idx="12"/>
          </p:nvPr>
        </p:nvSpPr>
        <p:spPr/>
        <p:txBody>
          <a:bodyPr/>
          <a:lstStyle/>
          <a:p>
            <a:fld id="{4065C55B-3291-4754-A824-3CE7648D5410}" type="slidenum">
              <a:rPr lang="en-US" altLang="en-US" smtClean="0"/>
              <a:pPr/>
              <a:t>8</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22DE4EBB-5FC0-5396-9557-77A6ACD4D4C4}"/>
              </a:ext>
            </a:extLst>
          </p:cNvPr>
          <p:cNvPicPr>
            <a:picLocks noChangeAspect="1"/>
          </p:cNvPicPr>
          <p:nvPr/>
        </p:nvPicPr>
        <p:blipFill rotWithShape="1">
          <a:blip r:embed="rId2"/>
          <a:srcRect l="10256" t="12248" r="3846" b="920"/>
          <a:stretch/>
        </p:blipFill>
        <p:spPr>
          <a:xfrm>
            <a:off x="152400" y="1447800"/>
            <a:ext cx="8144933" cy="4376383"/>
          </a:xfrm>
          <a:prstGeom prst="rect">
            <a:avLst/>
          </a:prstGeom>
        </p:spPr>
      </p:pic>
      <p:sp>
        <p:nvSpPr>
          <p:cNvPr id="5" name="TextBox 4">
            <a:extLst>
              <a:ext uri="{FF2B5EF4-FFF2-40B4-BE49-F238E27FC236}">
                <a16:creationId xmlns:a16="http://schemas.microsoft.com/office/drawing/2014/main" id="{A263C035-BC3D-EAAD-59FB-B2796405847C}"/>
              </a:ext>
            </a:extLst>
          </p:cNvPr>
          <p:cNvSpPr txBox="1"/>
          <p:nvPr/>
        </p:nvSpPr>
        <p:spPr>
          <a:xfrm>
            <a:off x="152400" y="6096717"/>
            <a:ext cx="7475123" cy="646331"/>
          </a:xfrm>
          <a:prstGeom prst="rect">
            <a:avLst/>
          </a:prstGeom>
          <a:noFill/>
        </p:spPr>
        <p:txBody>
          <a:bodyPr wrap="none" rtlCol="0">
            <a:spAutoFit/>
          </a:bodyPr>
          <a:lstStyle/>
          <a:p>
            <a:pPr marL="285750" indent="-285750">
              <a:buFont typeface="Arial" panose="020B0604020202020204" pitchFamily="34" charset="0"/>
              <a:buChar char="•"/>
            </a:pPr>
            <a:r>
              <a:rPr lang="en-US" dirty="0"/>
              <a:t>All items in red are mandatory; once these are filled in click </a:t>
            </a:r>
            <a:r>
              <a:rPr lang="en-US" b="1" i="1" dirty="0"/>
              <a:t>Register</a:t>
            </a:r>
          </a:p>
          <a:p>
            <a:pPr marL="285750" indent="-285750">
              <a:buFont typeface="Arial" panose="020B0604020202020204" pitchFamily="34" charset="0"/>
              <a:buChar char="•"/>
            </a:pPr>
            <a:r>
              <a:rPr lang="en-US" b="1" i="1" dirty="0"/>
              <a:t>Please assure a valid email address is used</a:t>
            </a:r>
            <a:endParaRPr lang="en-US" dirty="0"/>
          </a:p>
        </p:txBody>
      </p:sp>
    </p:spTree>
    <p:extLst>
      <p:ext uri="{BB962C8B-B14F-4D97-AF65-F5344CB8AC3E}">
        <p14:creationId xmlns:p14="http://schemas.microsoft.com/office/powerpoint/2010/main" val="65847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C0A0-6F33-8FCD-6BC4-1362D2C4347C}"/>
              </a:ext>
            </a:extLst>
          </p:cNvPr>
          <p:cNvSpPr>
            <a:spLocks noGrp="1"/>
          </p:cNvSpPr>
          <p:nvPr>
            <p:ph type="title"/>
          </p:nvPr>
        </p:nvSpPr>
        <p:spPr/>
        <p:txBody>
          <a:bodyPr/>
          <a:lstStyle/>
          <a:p>
            <a:r>
              <a:rPr lang="en-US" dirty="0"/>
              <a:t>Put in your username and password</a:t>
            </a:r>
          </a:p>
        </p:txBody>
      </p:sp>
      <p:sp>
        <p:nvSpPr>
          <p:cNvPr id="3" name="Slide Number Placeholder 2">
            <a:extLst>
              <a:ext uri="{FF2B5EF4-FFF2-40B4-BE49-F238E27FC236}">
                <a16:creationId xmlns:a16="http://schemas.microsoft.com/office/drawing/2014/main" id="{33F172E7-F364-F755-3406-DAA794C60ED8}"/>
              </a:ext>
            </a:extLst>
          </p:cNvPr>
          <p:cNvSpPr>
            <a:spLocks noGrp="1"/>
          </p:cNvSpPr>
          <p:nvPr>
            <p:ph type="sldNum" sz="quarter" idx="12"/>
          </p:nvPr>
        </p:nvSpPr>
        <p:spPr/>
        <p:txBody>
          <a:bodyPr/>
          <a:lstStyle/>
          <a:p>
            <a:fld id="{4065C55B-3291-4754-A824-3CE7648D5410}" type="slidenum">
              <a:rPr lang="en-US" altLang="en-US" smtClean="0"/>
              <a:pPr/>
              <a:t>9</a:t>
            </a:fld>
            <a:endParaRPr lang="en-US" altLang="en-US"/>
          </a:p>
        </p:txBody>
      </p:sp>
      <p:pic>
        <p:nvPicPr>
          <p:cNvPr id="4" name="Picture 3" descr="Graphical user interface, text, application&#10;&#10;Description automatically generated">
            <a:extLst>
              <a:ext uri="{FF2B5EF4-FFF2-40B4-BE49-F238E27FC236}">
                <a16:creationId xmlns:a16="http://schemas.microsoft.com/office/drawing/2014/main" id="{8AF631FD-A11C-7B49-0F5B-8728C5ECB471}"/>
              </a:ext>
            </a:extLst>
          </p:cNvPr>
          <p:cNvPicPr>
            <a:picLocks noChangeAspect="1"/>
          </p:cNvPicPr>
          <p:nvPr/>
        </p:nvPicPr>
        <p:blipFill rotWithShape="1">
          <a:blip r:embed="rId2"/>
          <a:srcRect l="8975" t="15358" r="6410" b="22287"/>
          <a:stretch/>
        </p:blipFill>
        <p:spPr>
          <a:xfrm>
            <a:off x="609600" y="1524000"/>
            <a:ext cx="6705600" cy="3200400"/>
          </a:xfrm>
          <a:prstGeom prst="rect">
            <a:avLst/>
          </a:prstGeom>
        </p:spPr>
      </p:pic>
      <p:sp>
        <p:nvSpPr>
          <p:cNvPr id="6" name="TextBox 5">
            <a:extLst>
              <a:ext uri="{FF2B5EF4-FFF2-40B4-BE49-F238E27FC236}">
                <a16:creationId xmlns:a16="http://schemas.microsoft.com/office/drawing/2014/main" id="{C4832A51-7ED8-A794-2D5F-04D1D6EC3DAA}"/>
              </a:ext>
            </a:extLst>
          </p:cNvPr>
          <p:cNvSpPr txBox="1"/>
          <p:nvPr/>
        </p:nvSpPr>
        <p:spPr>
          <a:xfrm>
            <a:off x="112467" y="5081926"/>
            <a:ext cx="8347221" cy="646331"/>
          </a:xfrm>
          <a:prstGeom prst="rect">
            <a:avLst/>
          </a:prstGeom>
          <a:noFill/>
        </p:spPr>
        <p:txBody>
          <a:bodyPr wrap="none" rtlCol="0">
            <a:spAutoFit/>
          </a:bodyPr>
          <a:lstStyle/>
          <a:p>
            <a:pPr marL="285750" indent="-285750">
              <a:buFont typeface="Arial" panose="020B0604020202020204" pitchFamily="34" charset="0"/>
              <a:buChar char="•"/>
            </a:pPr>
            <a:r>
              <a:rPr lang="en-US" dirty="0"/>
              <a:t>Type in your </a:t>
            </a:r>
            <a:r>
              <a:rPr lang="en-US" b="1" i="1" dirty="0"/>
              <a:t>user ID and password </a:t>
            </a:r>
            <a:r>
              <a:rPr lang="en-US" dirty="0"/>
              <a:t>you created during the initial registration</a:t>
            </a:r>
          </a:p>
          <a:p>
            <a:pPr marL="285750" indent="-285750">
              <a:buFont typeface="Arial" panose="020B0604020202020204" pitchFamily="34" charset="0"/>
              <a:buChar char="•"/>
            </a:pPr>
            <a:r>
              <a:rPr lang="en-US" dirty="0"/>
              <a:t>Click </a:t>
            </a:r>
            <a:r>
              <a:rPr lang="en-US" b="1" i="1" dirty="0"/>
              <a:t>Login</a:t>
            </a:r>
          </a:p>
        </p:txBody>
      </p:sp>
    </p:spTree>
    <p:extLst>
      <p:ext uri="{BB962C8B-B14F-4D97-AF65-F5344CB8AC3E}">
        <p14:creationId xmlns:p14="http://schemas.microsoft.com/office/powerpoint/2010/main" val="1401932788"/>
      </p:ext>
    </p:extLst>
  </p:cSld>
  <p:clrMapOvr>
    <a:masterClrMapping/>
  </p:clrMapOvr>
</p:sld>
</file>

<file path=ppt/theme/theme1.xml><?xml version="1.0" encoding="utf-8"?>
<a:theme xmlns:a="http://schemas.openxmlformats.org/drawingml/2006/main" name="TS010286212">
  <a:themeElements>
    <a:clrScheme name="">
      <a:dk1>
        <a:srgbClr val="000066"/>
      </a:dk1>
      <a:lt1>
        <a:srgbClr val="FFFFFF"/>
      </a:lt1>
      <a:dk2>
        <a:srgbClr val="FFFFFF"/>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TS0102862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S0102862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S0102862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S0102862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S0102862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S0102862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S0102862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S0102862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S0102862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S0102862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S0102862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S0102862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S0102862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S010286212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S010286212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S010286212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S010286212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TS010286212</Template>
  <TotalTime>11637</TotalTime>
  <Words>834</Words>
  <Application>Microsoft Office PowerPoint</Application>
  <PresentationFormat>On-screen Show (4:3)</PresentationFormat>
  <Paragraphs>146</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Batang</vt:lpstr>
      <vt:lpstr>Arial</vt:lpstr>
      <vt:lpstr>Calibri</vt:lpstr>
      <vt:lpstr>TS010286212</vt:lpstr>
      <vt:lpstr>PowerPoint Presentation</vt:lpstr>
      <vt:lpstr>About the Board</vt:lpstr>
      <vt:lpstr>Online Portal</vt:lpstr>
      <vt:lpstr>Licensure Information</vt:lpstr>
      <vt:lpstr>Apply or Renew Online</vt:lpstr>
      <vt:lpstr>Click on Register a Person</vt:lpstr>
      <vt:lpstr>Fill in the blanks, click search</vt:lpstr>
      <vt:lpstr>Initial Registration page</vt:lpstr>
      <vt:lpstr>Put in your username and password</vt:lpstr>
      <vt:lpstr>Click Login</vt:lpstr>
      <vt:lpstr>Start on left menu</vt:lpstr>
      <vt:lpstr>Fill in the 3 drop downs</vt:lpstr>
      <vt:lpstr>Applying For a License</vt:lpstr>
      <vt:lpstr>Update Personal Information</vt:lpstr>
      <vt:lpstr>Practice Location</vt:lpstr>
      <vt:lpstr>Mailing Address</vt:lpstr>
      <vt:lpstr>Medical Education and Training</vt:lpstr>
      <vt:lpstr>Professional License History</vt:lpstr>
      <vt:lpstr>Application Questions</vt:lpstr>
      <vt:lpstr>Application Questions Cont…</vt:lpstr>
      <vt:lpstr>Document Upload</vt:lpstr>
      <vt:lpstr>Document Upload Cont….</vt:lpstr>
      <vt:lpstr>Application Summary</vt:lpstr>
      <vt:lpstr>Application Summary Cont…..</vt:lpstr>
      <vt:lpstr>Pay License Fees</vt:lpstr>
      <vt:lpstr>NO PAPER</vt:lpstr>
      <vt:lpstr>Contact Information</vt:lpstr>
    </vt:vector>
  </TitlesOfParts>
  <Company>dch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lhughes</dc:creator>
  <cp:lastModifiedBy>Jones, Jason</cp:lastModifiedBy>
  <cp:revision>359</cp:revision>
  <cp:lastPrinted>2023-03-09T17:24:04Z</cp:lastPrinted>
  <dcterms:created xsi:type="dcterms:W3CDTF">2010-08-27T17:27:09Z</dcterms:created>
  <dcterms:modified xsi:type="dcterms:W3CDTF">2024-03-22T00:26:32Z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TPInstallLocation">
    <vt:lpwstr>{My Templates}</vt:lpwstr>
  </property>
  <property fmtid="{D5CDD505-2E9C-101B-9397-08002B2CF9AE}" pid="4" name="PrimaryImageGen">
    <vt:lpwstr>true</vt:lpwstr>
  </property>
  <property fmtid="{D5CDD505-2E9C-101B-9397-08002B2CF9AE}" pid="5" name="AssetType">
    <vt:lpwstr>TP</vt:lpwstr>
  </property>
  <property fmtid="{D5CDD505-2E9C-101B-9397-08002B2CF9AE}" pid="6" name="BugNumber">
    <vt:lpwstr>191</vt:lpwstr>
  </property>
  <property fmtid="{D5CDD505-2E9C-101B-9397-08002B2CF9AE}" pid="7" name="TPCommandLine">
    <vt:lpwstr>{PP} /n {FilePath}</vt:lpwstr>
  </property>
  <property fmtid="{D5CDD505-2E9C-101B-9397-08002B2CF9AE}" pid="8" name="TemplateStatus">
    <vt:lpwstr>Complete</vt:lpwstr>
  </property>
  <property fmtid="{D5CDD505-2E9C-101B-9397-08002B2CF9AE}" pid="9" name="TPAppVersion">
    <vt:lpwstr>11</vt:lpwstr>
  </property>
  <property fmtid="{D5CDD505-2E9C-101B-9397-08002B2CF9AE}" pid="10" name="ContentTypeId">
    <vt:lpwstr>0x0101006025706CF4CD034688BEBAE97A2E701D020200C3831ACA17D8814887A164412888521E</vt:lpwstr>
  </property>
  <property fmtid="{D5CDD505-2E9C-101B-9397-08002B2CF9AE}" pid="11" name="IsDeleted">
    <vt:lpwstr>false</vt:lpwstr>
  </property>
  <property fmtid="{D5CDD505-2E9C-101B-9397-08002B2CF9AE}" pid="12" name="Milestone">
    <vt:lpwstr>Continuous</vt:lpwstr>
  </property>
  <property fmtid="{D5CDD505-2E9C-101B-9397-08002B2CF9AE}" pid="13" name="APAuthor">
    <vt:lpwstr>191</vt:lpwstr>
  </property>
  <property fmtid="{D5CDD505-2E9C-101B-9397-08002B2CF9AE}" pid="14" name="TrustLevel">
    <vt:lpwstr>Microsoft Managed Content</vt:lpwstr>
  </property>
  <property fmtid="{D5CDD505-2E9C-101B-9397-08002B2CF9AE}" pid="15" name="IsSearchable">
    <vt:lpwstr>false</vt:lpwstr>
  </property>
  <property fmtid="{D5CDD505-2E9C-101B-9397-08002B2CF9AE}" pid="16" name="NumericId">
    <vt:lpwstr>-1</vt:lpwstr>
  </property>
  <property fmtid="{D5CDD505-2E9C-101B-9397-08002B2CF9AE}" pid="17" name="PublishTargets">
    <vt:lpwstr>OfficeOnline</vt:lpwstr>
  </property>
  <property fmtid="{D5CDD505-2E9C-101B-9397-08002B2CF9AE}" pid="18" name="TPFriendlyName">
    <vt:lpwstr>{My Templates}</vt:lpwstr>
  </property>
  <property fmtid="{D5CDD505-2E9C-101B-9397-08002B2CF9AE}" pid="19" name="AssetId">
    <vt:lpwstr>TS010286212</vt:lpwstr>
  </property>
  <property fmtid="{D5CDD505-2E9C-101B-9397-08002B2CF9AE}" pid="20" name="TPLaunchHelpLinkType">
    <vt:lpwstr>Template</vt:lpwstr>
  </property>
  <property fmtid="{D5CDD505-2E9C-101B-9397-08002B2CF9AE}" pid="21" name="OpenTemplate">
    <vt:lpwstr>true</vt:lpwstr>
  </property>
  <property fmtid="{D5CDD505-2E9C-101B-9397-08002B2CF9AE}" pid="22" name="SourceTitle">
    <vt:lpwstr>Medical stethoscope design template</vt:lpwstr>
  </property>
  <property fmtid="{D5CDD505-2E9C-101B-9397-08002B2CF9AE}" pid="23" name="TPLaunchHelpLink">
    <vt:lpwstr/>
  </property>
  <property fmtid="{D5CDD505-2E9C-101B-9397-08002B2CF9AE}" pid="24" name="APEditor">
    <vt:lpwstr>92</vt:lpwstr>
  </property>
  <property fmtid="{D5CDD505-2E9C-101B-9397-08002B2CF9AE}" pid="25" name="TPApplication">
    <vt:lpwstr>PowerPoint</vt:lpwstr>
  </property>
  <property fmtid="{D5CDD505-2E9C-101B-9397-08002B2CF9AE}" pid="26" name="Provider">
    <vt:lpwstr>EY010241418</vt:lpwstr>
  </property>
  <property fmtid="{D5CDD505-2E9C-101B-9397-08002B2CF9AE}" pid="27" name="UACurrentWords">
    <vt:lpwstr>0</vt:lpwstr>
  </property>
  <property fmtid="{D5CDD505-2E9C-101B-9397-08002B2CF9AE}" pid="28" name="Applications">
    <vt:lpwstr>64;#PowerPoint 2003;#79;#Template 12;#65;#Microsoft Office PowerPoint 2007</vt:lpwstr>
  </property>
  <property fmtid="{D5CDD505-2E9C-101B-9397-08002B2CF9AE}" pid="29" name="UALocRecommendation">
    <vt:lpwstr>Never Localize</vt:lpwstr>
  </property>
  <property fmtid="{D5CDD505-2E9C-101B-9397-08002B2CF9AE}" pid="30" name="Title">
    <vt:lpwstr>Medical stethoscope design template</vt:lpwstr>
  </property>
  <property fmtid="{D5CDD505-2E9C-101B-9397-08002B2CF9AE}" pid="31" name="PublishStatusLookup">
    <vt:lpwstr>261379</vt:lpwstr>
  </property>
  <property fmtid="{D5CDD505-2E9C-101B-9397-08002B2CF9AE}" pid="32" name="APTrustLevel">
    <vt:lpwstr>1.00000000000000</vt:lpwstr>
  </property>
  <property fmtid="{D5CDD505-2E9C-101B-9397-08002B2CF9AE}" pid="33" name="TPClientViewer">
    <vt:lpwstr>Microsoft Office PowerPoint</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Content Type">
    <vt:lpwstr>OOFile</vt:lpwstr>
  </property>
  <property fmtid="{D5CDD505-2E9C-101B-9397-08002B2CF9AE}" pid="37" name="AuthoringAssetId">
    <vt:lpwstr>TP010286212</vt:lpwstr>
  </property>
</Properties>
</file>